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3FD8-BCA0-4EB6-BE95-F001859911F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A3FA-A252-408B-B7C2-3B6E4EDA8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5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A3FA-A252-408B-B7C2-3B6E4EDA8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A3FA-A252-408B-B7C2-3B6E4EDA8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0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6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C3DB-2D2B-4EE4-94C3-E709BB87703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9E52-AA90-494C-89E5-1A3DB07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4" y="313899"/>
            <a:ext cx="8188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039"/>
            <a:ext cx="12192000" cy="49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-204716"/>
            <a:ext cx="9771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#ঘরের ভিতরের শব্দগুলো খালি জায়গায় বসিয়ে শূন্যস্থান পূরণ কর।</a:t>
            </a:r>
          </a:p>
          <a:p>
            <a:pPr algn="ctr"/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06137"/>
              </p:ext>
            </p:extLst>
          </p:nvPr>
        </p:nvGraphicFramePr>
        <p:xfrm>
          <a:off x="2141182" y="3521122"/>
          <a:ext cx="812799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50376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সুগন্ধ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মিষ্টি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9051" y="4681182"/>
            <a:ext cx="9062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গোলাপের............আছে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শিউলী ফুলের ...... গন্ধে মন ভরিয়ে গেছে।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টগর ও কাশফুলের রং.........।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395785"/>
            <a:ext cx="7765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পছন্দের  ৫টি ফুলের নাম লেখ।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3" y="725081"/>
            <a:ext cx="11430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382"/>
            <a:ext cx="3987633" cy="4005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3" y="2852382"/>
            <a:ext cx="4162567" cy="400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00" y="2852382"/>
            <a:ext cx="4053523" cy="40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194" y="627797"/>
            <a:ext cx="115323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শিক্ষক পরিচিতি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জয়নাব বেগম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সহকারি শিক্ষক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রাজাখালী ফাতেমাখাতুন সরকারি প্রাথমিক বিদ্যালয়।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820" y="615820"/>
            <a:ext cx="11576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নানা রঙয়ের ফুলফল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দেশ ............কাশফুল ও সাদা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563" y="410546"/>
            <a:ext cx="12670971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বাক্যে ও শব্দে ব্যবহৃত বাংলা যুক্তবর্ণের শব্দ শোনে মনে রাখতে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পাঠের অন্তর্গত ছোট ছোট বাক্য শুনে বুঝতে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শব্দে ব্যবহৃত বাংলা যুক্তবর্ণের ধবনি স্পষ্ট ও শুদ্ধভাবে বলতে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কোনো বিষয়ে প্রশ্ন করতে  ও প্রশ্নের উত্তর দিতে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যুক্তবর্ণ পড়তে পরবে।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পাঠ্যপুস্তকের বাক্য প্রমিত উচ্চারণে পড়তে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যুক্তবর্ণ ভেঙ্গে লিখতে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শব্দ লিখতে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0"/>
            <a:ext cx="5327176" cy="2702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0352" y="-663728"/>
            <a:ext cx="2378337" cy="3998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6770" y="2702257"/>
            <a:ext cx="518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9531" y="2568364"/>
            <a:ext cx="4476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8" y="3150917"/>
            <a:ext cx="4361686" cy="2653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3471698"/>
            <a:ext cx="5057214" cy="254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009" y="5884838"/>
            <a:ext cx="4066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106770" y="5907505"/>
            <a:ext cx="410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6" y="0"/>
            <a:ext cx="4981434" cy="2534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1" y="112949"/>
            <a:ext cx="5008799" cy="2712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9" y="3391933"/>
            <a:ext cx="4790364" cy="2746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0" y="3311911"/>
            <a:ext cx="5008799" cy="246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9489" y="2471144"/>
            <a:ext cx="453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4188" y="2680466"/>
            <a:ext cx="211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675" y="6150114"/>
            <a:ext cx="408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478812" y="5806657"/>
            <a:ext cx="32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914283" y="177421"/>
            <a:ext cx="7662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২৮ পৃঃ খুলে পড়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96" y="1214650"/>
            <a:ext cx="7163800" cy="51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610328"/>
            <a:ext cx="92395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ও গোলাপ দলের কাজ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#যুক্তবর্ণ ভেঙ্গে লিখ ও একটি করে শব্দ গঠন কর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ষ্ণ   =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17259"/>
              </p:ext>
            </p:extLst>
          </p:nvPr>
        </p:nvGraphicFramePr>
        <p:xfrm>
          <a:off x="3041933" y="2561446"/>
          <a:ext cx="30859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46"/>
                <a:gridCol w="1174466"/>
              </a:tblGrid>
              <a:tr h="641445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1" y="2703209"/>
            <a:ext cx="277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উষ্ণ,তৃষ্ণা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4599"/>
              </p:ext>
            </p:extLst>
          </p:nvPr>
        </p:nvGraphicFramePr>
        <p:xfrm>
          <a:off x="2988858" y="3480179"/>
          <a:ext cx="2975213" cy="70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99"/>
                <a:gridCol w="1433014"/>
              </a:tblGrid>
              <a:tr h="707886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96084" y="3534770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কিন্তু, শান্ত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9994" y="3411095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62" y="4118981"/>
            <a:ext cx="9921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 ও পলাশ দলের কাজ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দিশিয়ে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=টগর ও কাশফুল সাদা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সুবাস=হাসনাহেনা ফুলের সুবাস আছে।</a:t>
            </a: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8615"/>
            <a:ext cx="122966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কৃষ্ণচূড়ার রং কেমন?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খ)লাল  রং নিয়ে ফুটে কোন কোন ফুল?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গ)কোন রঙের ফুল তুমি পছন্দ কর?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268</Words>
  <Application>Microsoft Office PowerPoint</Application>
  <PresentationFormat>Widescreen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CLINIC PC</dc:creator>
  <cp:lastModifiedBy>shamsul ahsan</cp:lastModifiedBy>
  <cp:revision>42</cp:revision>
  <dcterms:created xsi:type="dcterms:W3CDTF">2020-01-31T06:28:35Z</dcterms:created>
  <dcterms:modified xsi:type="dcterms:W3CDTF">2020-02-05T03:29:21Z</dcterms:modified>
</cp:coreProperties>
</file>