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0"/>
            <a:ext cx="4800599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4238"/>
            <a:ext cx="9143999" cy="613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3200399" cy="838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"/>
            <a:ext cx="3505198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0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মেরু বিপরীত হয়ে যাবে।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এভাবে লোহার দন্ডটি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 পেরেকটি যে চুম্বকে পরিণত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হলো তাকে বলা হয় তাড়িত-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চুম্বক।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তাড়িতচুম্বকঃ সলিনয়েডের ভিতর কোনো লোহার দন্ড বা 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পেরেককে ঢুকালে সলিনয়েডের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5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নিজের যে চৌম্বকক্ষেত্র রয়েছে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তার চেয়ে বেশি শক্তিশালী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চৌম্বকক্ষেত্র তৈরি করে ফলে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সলিনয়েড থেকে বেশি চৌম্বক-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ক্ষেত্র পাওয়া যায়। তড়িৎ প্রবাহ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চলাকালীন এটি বেশ শক্তিশালী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চুম্বকে পরিণত হয়। একে বলা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হয় তাড়িতচুম্বক।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2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জেনারেটরঃ যে তড়িৎযন্ত্রে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যান্ত্রিক শক্তিকে তড়িৎশক্তিতে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রুপান্তরিত করা হয় তাকে জেনারেটর বলে। তাড়িতচৌম্বক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আবেশের উপর ভিত্তি করে এই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যন্ত্রের মূল নীতি প্রতিষ্ঠিত। জেনারেটর দুই প্রকার হতে পারে । যথা-১।এসি জেনারেটর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২। ডিসি জেনারেটর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ট্রান্সফর্মারঃ যে যন্ত্রের সাহায্যে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পর্যায়বৃত্ত উচ্চ বিভবকে নিম্ন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বিভবে বা পর্যায়বৃত্ত নিম্ন বিভবকে উচ্চ বিভবে রূপান্তরিত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 যায় তাকে ট্রান্সফর্মার বলে। তাড়িতচৌম্বক আবেশের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উপর ভিত্তিকরে এটি তৈরি হয়।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5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একক কাজ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১। তড়িতের চৌম্বক ক্রিয়া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কে আবিষ্কার করেন ?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২। সলিনয়েড কী ?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৩। সলিনয়েডের ভিতর লোহার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পেরেক ঢুকানোর পর পেরেকটি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কীসে পরিণত হয় ?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5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দলীয় কাজ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 দলঃ স্টেপআপ ও স্টেপডা-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উন ট্রান্সফর্মার দ্বারা কী কাজ 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 হয় লিখ ।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 দলঃ তাড়িতচুম্বকের প্রাবল্য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কীভাবে বৃদ্ধি করা যায় লিখ।</a:t>
            </a:r>
          </a:p>
        </p:txBody>
      </p:sp>
    </p:spTree>
    <p:extLst>
      <p:ext uri="{BB962C8B-B14F-4D97-AF65-F5344CB8AC3E}">
        <p14:creationId xmlns:p14="http://schemas.microsoft.com/office/powerpoint/2010/main" xmlns="" val="19307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মূল্যায়ন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১। তাড়িতচুম্বক বলতে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কী বুঝায় ? 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২। ট্রান্সফর্মার বলতে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কী বুঝায় ?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৩। ট্রান্সফর্মার সাধারণত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কত প্রকার ও কী কী ?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1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599" y="0"/>
            <a:ext cx="2362201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ধন্যবাদ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3276599" cy="3124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"/>
            <a:ext cx="3505200" cy="312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599" y="838201"/>
            <a:ext cx="2366963" cy="228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1" y="0"/>
            <a:ext cx="4832818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আল্লাহ হাফেজ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8835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ban"/>
              </a:rPr>
              <a:t>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1" y="1066800"/>
            <a:ext cx="3124200" cy="1754326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                                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       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5840313"/>
            <a:ext cx="9144000" cy="1017687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0" y="824495"/>
            <a:ext cx="9144000" cy="501581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17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মা</a:t>
            </a:r>
            <a:r>
              <a:rPr kumimoji="0" lang="en-US" sz="17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মুনুর</a:t>
            </a:r>
            <a:r>
              <a:rPr kumimoji="0" lang="en-US" sz="17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7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রশিদ</a:t>
            </a:r>
            <a:r>
              <a:rPr kumimoji="0" lang="en-US" sz="17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</a:t>
            </a:r>
            <a:r>
              <a:rPr kumimoji="0" lang="en-US" sz="17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17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পদার্বিজ্ঞান</a:t>
            </a:r>
            <a:r>
              <a:rPr kumimoji="0" lang="en-US" sz="17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চন্দননগর</a:t>
            </a:r>
            <a:r>
              <a:rPr kumimoji="0" lang="en-US" sz="17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7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r>
              <a:rPr kumimoji="0" lang="en-US" sz="17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নিয়ামতপুর,নওগাঁ</a:t>
            </a:r>
            <a:endParaRPr kumimoji="0" lang="bn-BD" sz="17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17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মোবাইলঃ০১</a:t>
            </a:r>
            <a:r>
              <a:rPr kumimoji="0" lang="en-US" sz="17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৮৭৮-০২২৫৬৫</a:t>
            </a:r>
            <a:endParaRPr kumimoji="0" lang="bn-BD" sz="8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8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uild="p" animBg="1"/>
      <p:bldP spid="6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21763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 পরিচিতি</a:t>
            </a:r>
          </a:p>
          <a:p>
            <a:pPr algn="ctr"/>
            <a:r>
              <a:rPr lang="bn-BD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শ্রেণিঃ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Øv`k</a:t>
            </a:r>
            <a:endParaRPr lang="bn-BD" sz="8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বিষয়ঃ পদার্থবিজ্ঞান</a:t>
            </a:r>
          </a:p>
          <a:p>
            <a:pPr algn="ctr"/>
            <a:r>
              <a:rPr lang="bn-BD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অধ্যায়ঃ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PZz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  <a:endParaRPr lang="bn-BD" sz="8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সময়ঃ ৪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মিনিট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740307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শিখনফল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এই পাঠ শেষে শিক্ষার্থীরা-</a:t>
            </a:r>
            <a:endParaRPr lang="bn-BD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১। তড়িৎ প্রবাহের চৌম্বক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ক্রিয়া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ব্যাখ্যা করতে পারবে।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২। তাড়িত চৌম্বক আবেশ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ব্যাখ্যা করতে পারবে।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3|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ট্রান্সফর্মার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9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আরও  ভিডিও দেখি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6705685"/>
              </p:ext>
            </p:extLst>
          </p:nvPr>
        </p:nvGraphicFramePr>
        <p:xfrm>
          <a:off x="3429000" y="1981200"/>
          <a:ext cx="1981200" cy="1928813"/>
        </p:xfrm>
        <a:graphic>
          <a:graphicData uri="http://schemas.openxmlformats.org/presentationml/2006/ole">
            <p:oleObj spid="_x0000_s2130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13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তড়িতের চৌম্বক ক্রিয়াঃ ওয়ের-</a:t>
            </a: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স্টেড তড়িতের চৌম্বক ক্রিয়া বা</a:t>
            </a: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প্রভাব আবিষ্কার করেন।</a:t>
            </a: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সুইচ অন করে বর্তনীতে প্রবাহ</a:t>
            </a:r>
          </a:p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চালনা করার সাথে সাথে কম্পাস কাঁটাটি একদিকে সরে</a:t>
            </a: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যাচ্ছে। তড়িৎপ্রবাহের দিক পরি-</a:t>
            </a:r>
          </a:p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বর্তন করলে কম্পাস কাঁটাটি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0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উল্টা দিকে সরে যায়। এর থেকে বোঝা যায় তড়িৎপ্রবাহ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চুম্বকশলাকার উপর একটি প্রভাব সৃষ্টি করে। অর্থাৎ তড়িৎ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প্রবাহের একটি চৌম্বকক্রিয়া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আছে। তড়িৎ প্রবাহ এর চারদিকে চৌম্বক প্রভাব ক্ষেত্র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তথা চৌম্বক ক্ষেত্র তৈরি করে।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সলিনয়েডঃ পেঁচানো বা কুন্ডলী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পাঁকানো তার দিয়ে তড়িৎ প্রবাহ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চালনা করা হলে অধিকাংশ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চুম্বক বলরেখা কুন্ডলীর কেন্দ্রে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ঘনীভূত হবে। চৌম্বকক্ষেত্রটি</a:t>
            </a:r>
          </a:p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দেখতে অনেকটা দন্ড চুম্বকের </a:t>
            </a:r>
          </a:p>
          <a:p>
            <a:pPr algn="ctr"/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ক্ষেত্রের মতো হবে। এরকম কুন্ডলীকে বলা হয় সলিনয়েড।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1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এর ভিতর যদি আমরা কোনো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লোহার দন্ড বা লোহার পেরেক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ঢুকাই তাহলে লোহার দন্ড বা 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পেরেকটি চুম্বকে পরিণত হবে।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তড়িৎ প্রবাহ বন্ধ করে দিলে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লোহার দন্ডটি বা পেরেকটি আর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চুম্বক থাকবে না। প্রবাহের দিক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বিপরীত করা হলে, চুম্বকের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7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429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Chandannagar College</cp:lastModifiedBy>
  <cp:revision>69</cp:revision>
  <dcterms:created xsi:type="dcterms:W3CDTF">2006-08-16T00:00:00Z</dcterms:created>
  <dcterms:modified xsi:type="dcterms:W3CDTF">2020-02-05T09:56:26Z</dcterms:modified>
</cp:coreProperties>
</file>