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57" r:id="rId5"/>
    <p:sldId id="260" r:id="rId6"/>
    <p:sldId id="258" r:id="rId7"/>
    <p:sldId id="259" r:id="rId8"/>
    <p:sldId id="266" r:id="rId9"/>
    <p:sldId id="267" r:id="rId10"/>
    <p:sldId id="269" r:id="rId11"/>
    <p:sldId id="270" r:id="rId12"/>
    <p:sldId id="272" r:id="rId13"/>
    <p:sldId id="278" r:id="rId14"/>
    <p:sldId id="275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55B209-9EFA-4A0B-96FF-862496D24388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B43136-6009-4A7B-A1EE-AA00C4A7D306}">
      <dgm:prSet phldrT="[Text]" custT="1"/>
      <dgm:spPr>
        <a:solidFill>
          <a:srgbClr val="C000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bn-BD" sz="2000" b="1" dirty="0"/>
            <a:t>প্রারম্ভিক অংশ </a:t>
          </a:r>
          <a:endParaRPr lang="en-US" sz="2000" b="1" dirty="0"/>
        </a:p>
      </dgm:t>
    </dgm:pt>
    <dgm:pt modelId="{73CF5CC0-1E98-4119-830C-C3AB404980DC}" type="parTrans" cxnId="{A4056928-06BB-4890-A13E-58491AD9C235}">
      <dgm:prSet/>
      <dgm:spPr/>
      <dgm:t>
        <a:bodyPr/>
        <a:lstStyle/>
        <a:p>
          <a:endParaRPr lang="en-US"/>
        </a:p>
      </dgm:t>
    </dgm:pt>
    <dgm:pt modelId="{791DB9DE-0BBD-4C9C-8E58-C200CCA61EC2}" type="sibTrans" cxnId="{A4056928-06BB-4890-A13E-58491AD9C235}">
      <dgm:prSet/>
      <dgm:spPr/>
      <dgm:t>
        <a:bodyPr/>
        <a:lstStyle/>
        <a:p>
          <a:endParaRPr lang="en-US"/>
        </a:p>
      </dgm:t>
    </dgm:pt>
    <dgm:pt modelId="{8F289615-DA86-4CB5-A954-9ABEEC799ED6}">
      <dgm:prSet phldrT="[Text]"/>
      <dgm:spPr/>
      <dgm:t>
        <a:bodyPr/>
        <a:lstStyle/>
        <a:p>
          <a:r>
            <a:rPr lang="bn-BD" dirty="0"/>
            <a:t>শিরনাম</a:t>
          </a:r>
          <a:endParaRPr lang="en-US" dirty="0"/>
        </a:p>
      </dgm:t>
    </dgm:pt>
    <dgm:pt modelId="{77933FC7-9A19-4AF3-83F2-CCEA3BEB9D74}" type="parTrans" cxnId="{A70B255D-88B4-4869-809E-BEE0FDD33E72}">
      <dgm:prSet/>
      <dgm:spPr/>
      <dgm:t>
        <a:bodyPr/>
        <a:lstStyle/>
        <a:p>
          <a:endParaRPr lang="en-US"/>
        </a:p>
      </dgm:t>
    </dgm:pt>
    <dgm:pt modelId="{8540DAD2-5AB6-4BA6-9BB4-4A08FE67AA89}" type="sibTrans" cxnId="{A70B255D-88B4-4869-809E-BEE0FDD33E72}">
      <dgm:prSet/>
      <dgm:spPr/>
      <dgm:t>
        <a:bodyPr/>
        <a:lstStyle/>
        <a:p>
          <a:endParaRPr lang="en-US"/>
        </a:p>
      </dgm:t>
    </dgm:pt>
    <dgm:pt modelId="{177EB852-9BEA-4600-AE8B-6E4F9C5926EE}">
      <dgm:prSet phldrT="[Text]"/>
      <dgm:spPr/>
      <dgm:t>
        <a:bodyPr/>
        <a:lstStyle/>
        <a:p>
          <a:r>
            <a:rPr lang="bn-BD" dirty="0"/>
            <a:t>ঠিকানা </a:t>
          </a:r>
          <a:endParaRPr lang="en-US" dirty="0"/>
        </a:p>
      </dgm:t>
    </dgm:pt>
    <dgm:pt modelId="{030F9347-3748-4C71-A5F1-D68BBE26C5D1}" type="parTrans" cxnId="{A6265B92-9992-4D3A-9CAB-5B11B9CDE3DD}">
      <dgm:prSet/>
      <dgm:spPr/>
      <dgm:t>
        <a:bodyPr/>
        <a:lstStyle/>
        <a:p>
          <a:endParaRPr lang="en-US"/>
        </a:p>
      </dgm:t>
    </dgm:pt>
    <dgm:pt modelId="{8AB970ED-0A32-473E-879C-E0DD2B7FE3C6}" type="sibTrans" cxnId="{A6265B92-9992-4D3A-9CAB-5B11B9CDE3DD}">
      <dgm:prSet/>
      <dgm:spPr/>
      <dgm:t>
        <a:bodyPr/>
        <a:lstStyle/>
        <a:p>
          <a:endParaRPr lang="en-US"/>
        </a:p>
      </dgm:t>
    </dgm:pt>
    <dgm:pt modelId="{E352BAF4-58B9-44B4-8A97-932E699361CB}">
      <dgm:prSet phldrT="[Text]" custT="1"/>
      <dgm:spPr>
        <a:solidFill>
          <a:srgbClr val="C000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bn-BD" sz="2400" b="1" dirty="0"/>
            <a:t>প্রধানঅংশ</a:t>
          </a:r>
          <a:endParaRPr lang="en-US" sz="2400" b="1" dirty="0"/>
        </a:p>
      </dgm:t>
    </dgm:pt>
    <dgm:pt modelId="{FF9FAE53-1F19-4551-ACF6-43F705FD403D}" type="parTrans" cxnId="{924CD0D1-E7D3-41F8-A3CA-5925FD672234}">
      <dgm:prSet/>
      <dgm:spPr/>
      <dgm:t>
        <a:bodyPr/>
        <a:lstStyle/>
        <a:p>
          <a:endParaRPr lang="en-US"/>
        </a:p>
      </dgm:t>
    </dgm:pt>
    <dgm:pt modelId="{E203B781-9717-4F91-9173-9A9BC91441B1}" type="sibTrans" cxnId="{924CD0D1-E7D3-41F8-A3CA-5925FD672234}">
      <dgm:prSet/>
      <dgm:spPr/>
      <dgm:t>
        <a:bodyPr/>
        <a:lstStyle/>
        <a:p>
          <a:endParaRPr lang="en-US"/>
        </a:p>
      </dgm:t>
    </dgm:pt>
    <dgm:pt modelId="{2121CB92-B0E0-4879-8CDA-6CCD2B103280}">
      <dgm:prSet phldrT="[Text]"/>
      <dgm:spPr/>
      <dgm:t>
        <a:bodyPr/>
        <a:lstStyle/>
        <a:p>
          <a:r>
            <a:rPr lang="bn-BD" dirty="0"/>
            <a:t>ভূমিকা</a:t>
          </a:r>
          <a:endParaRPr lang="en-US" dirty="0"/>
        </a:p>
      </dgm:t>
    </dgm:pt>
    <dgm:pt modelId="{1D4E37D3-795D-4B83-9ECD-47239A74CB9C}" type="parTrans" cxnId="{30DF817D-A43A-497E-93FC-D853665132B7}">
      <dgm:prSet/>
      <dgm:spPr/>
      <dgm:t>
        <a:bodyPr/>
        <a:lstStyle/>
        <a:p>
          <a:endParaRPr lang="en-US"/>
        </a:p>
      </dgm:t>
    </dgm:pt>
    <dgm:pt modelId="{B0321276-CF19-4402-83C2-EA010178282F}" type="sibTrans" cxnId="{30DF817D-A43A-497E-93FC-D853665132B7}">
      <dgm:prSet/>
      <dgm:spPr/>
      <dgm:t>
        <a:bodyPr/>
        <a:lstStyle/>
        <a:p>
          <a:endParaRPr lang="en-US"/>
        </a:p>
      </dgm:t>
    </dgm:pt>
    <dgm:pt modelId="{01A0E86B-A190-4D9A-8385-5C53A57D9457}">
      <dgm:prSet phldrT="[Text]" custT="1"/>
      <dgm:spPr>
        <a:solidFill>
          <a:srgbClr val="C000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bn-BD" sz="2000" b="1" dirty="0"/>
            <a:t>পরিশিষ্ট অংশ</a:t>
          </a:r>
          <a:endParaRPr lang="en-US" sz="2000" b="1" dirty="0"/>
        </a:p>
      </dgm:t>
    </dgm:pt>
    <dgm:pt modelId="{2EF38F90-A517-48E5-ABE1-F016158E259C}" type="parTrans" cxnId="{5F81344F-2DE0-4121-A904-2DA59CCFCADB}">
      <dgm:prSet/>
      <dgm:spPr/>
      <dgm:t>
        <a:bodyPr/>
        <a:lstStyle/>
        <a:p>
          <a:endParaRPr lang="en-US"/>
        </a:p>
      </dgm:t>
    </dgm:pt>
    <dgm:pt modelId="{87DA30FE-ED04-429E-A219-3B6FEB91908F}" type="sibTrans" cxnId="{5F81344F-2DE0-4121-A904-2DA59CCFCADB}">
      <dgm:prSet/>
      <dgm:spPr/>
      <dgm:t>
        <a:bodyPr/>
        <a:lstStyle/>
        <a:p>
          <a:endParaRPr lang="en-US"/>
        </a:p>
      </dgm:t>
    </dgm:pt>
    <dgm:pt modelId="{C976AE2D-CD93-4330-B933-49898380BAE2}">
      <dgm:prSet phldrT="[Text]"/>
      <dgm:spPr/>
      <dgm:t>
        <a:bodyPr/>
        <a:lstStyle/>
        <a:p>
          <a:r>
            <a:rPr lang="bn-BD" dirty="0"/>
            <a:t>তথ্য নির্দেশ,</a:t>
          </a:r>
          <a:endParaRPr lang="en-US" dirty="0"/>
        </a:p>
      </dgm:t>
    </dgm:pt>
    <dgm:pt modelId="{C63783F5-B999-4FBC-8EEF-0CD45ECA1446}" type="parTrans" cxnId="{5FFFB78A-86CE-451A-9446-3253BDBECE08}">
      <dgm:prSet/>
      <dgm:spPr/>
      <dgm:t>
        <a:bodyPr/>
        <a:lstStyle/>
        <a:p>
          <a:endParaRPr lang="en-US"/>
        </a:p>
      </dgm:t>
    </dgm:pt>
    <dgm:pt modelId="{DC3C2A1B-538B-4153-BD5B-84E6807AEE25}" type="sibTrans" cxnId="{5FFFB78A-86CE-451A-9446-3253BDBECE08}">
      <dgm:prSet/>
      <dgm:spPr/>
      <dgm:t>
        <a:bodyPr/>
        <a:lstStyle/>
        <a:p>
          <a:endParaRPr lang="en-US"/>
        </a:p>
      </dgm:t>
    </dgm:pt>
    <dgm:pt modelId="{94910BA2-2E07-4622-8EE0-24740DF77E57}">
      <dgm:prSet phldrT="[Text]"/>
      <dgm:spPr/>
      <dgm:t>
        <a:bodyPr/>
        <a:lstStyle/>
        <a:p>
          <a:r>
            <a:rPr lang="bn-BD" dirty="0"/>
            <a:t>গ্রন্থ বিবরণী,</a:t>
          </a:r>
          <a:endParaRPr lang="en-US" dirty="0"/>
        </a:p>
      </dgm:t>
    </dgm:pt>
    <dgm:pt modelId="{2B2FF192-2D0A-4A26-B82D-222E4F511934}" type="parTrans" cxnId="{B3EFFF7E-439C-4D5C-973F-5C1934DDC347}">
      <dgm:prSet/>
      <dgm:spPr/>
      <dgm:t>
        <a:bodyPr/>
        <a:lstStyle/>
        <a:p>
          <a:endParaRPr lang="en-US"/>
        </a:p>
      </dgm:t>
    </dgm:pt>
    <dgm:pt modelId="{9DE7BAEF-078C-45E3-8A83-A3C609001769}" type="sibTrans" cxnId="{B3EFFF7E-439C-4D5C-973F-5C1934DDC347}">
      <dgm:prSet/>
      <dgm:spPr/>
      <dgm:t>
        <a:bodyPr/>
        <a:lstStyle/>
        <a:p>
          <a:endParaRPr lang="en-US"/>
        </a:p>
      </dgm:t>
    </dgm:pt>
    <dgm:pt modelId="{2FC0A420-C41E-4D63-9B0C-1B2FB907EB39}">
      <dgm:prSet phldrT="[Text]"/>
      <dgm:spPr/>
      <dgm:t>
        <a:bodyPr/>
        <a:lstStyle/>
        <a:p>
          <a:r>
            <a:rPr lang="bn-BD" dirty="0"/>
            <a:t>প্রাপকের নাম </a:t>
          </a:r>
          <a:endParaRPr lang="en-US" dirty="0"/>
        </a:p>
      </dgm:t>
    </dgm:pt>
    <dgm:pt modelId="{A080A6A5-61F1-4EAF-9281-B56EB87584D7}" type="parTrans" cxnId="{334DB463-58C3-42AA-8CAE-439AD442AE50}">
      <dgm:prSet/>
      <dgm:spPr/>
      <dgm:t>
        <a:bodyPr/>
        <a:lstStyle/>
        <a:p>
          <a:endParaRPr lang="en-US"/>
        </a:p>
      </dgm:t>
    </dgm:pt>
    <dgm:pt modelId="{5F77A83E-EBE9-4ABD-9445-79BD50D395E6}" type="sibTrans" cxnId="{334DB463-58C3-42AA-8CAE-439AD442AE50}">
      <dgm:prSet/>
      <dgm:spPr/>
      <dgm:t>
        <a:bodyPr/>
        <a:lstStyle/>
        <a:p>
          <a:endParaRPr lang="en-US"/>
        </a:p>
      </dgm:t>
    </dgm:pt>
    <dgm:pt modelId="{43C0DE7F-7B96-4D23-BEA2-B433406B5511}">
      <dgm:prSet phldrT="[Text]"/>
      <dgm:spPr/>
      <dgm:t>
        <a:bodyPr/>
        <a:lstStyle/>
        <a:p>
          <a:r>
            <a:rPr lang="bn-BD" dirty="0"/>
            <a:t>সূত্র</a:t>
          </a:r>
          <a:endParaRPr lang="en-US" dirty="0"/>
        </a:p>
      </dgm:t>
    </dgm:pt>
    <dgm:pt modelId="{28E2ED0C-7902-4389-A47F-8424E6CA8C3D}" type="parTrans" cxnId="{8455E000-2850-44FC-B9DC-6E417FC29B48}">
      <dgm:prSet/>
      <dgm:spPr/>
      <dgm:t>
        <a:bodyPr/>
        <a:lstStyle/>
        <a:p>
          <a:endParaRPr lang="en-US"/>
        </a:p>
      </dgm:t>
    </dgm:pt>
    <dgm:pt modelId="{4135F95C-DA8F-4D99-A4DE-AE5D90BC51D5}" type="sibTrans" cxnId="{8455E000-2850-44FC-B9DC-6E417FC29B48}">
      <dgm:prSet/>
      <dgm:spPr/>
      <dgm:t>
        <a:bodyPr/>
        <a:lstStyle/>
        <a:p>
          <a:endParaRPr lang="en-US"/>
        </a:p>
      </dgm:t>
    </dgm:pt>
    <dgm:pt modelId="{508854E8-9E99-45CC-A366-4D2B901F539F}">
      <dgm:prSet phldrT="[Text]"/>
      <dgm:spPr/>
      <dgm:t>
        <a:bodyPr/>
        <a:lstStyle/>
        <a:p>
          <a:r>
            <a:rPr lang="bn-BD" dirty="0"/>
            <a:t>বিষয়ের সংক্ষিপ্ত সার                    </a:t>
          </a:r>
          <a:endParaRPr lang="en-US" dirty="0"/>
        </a:p>
      </dgm:t>
    </dgm:pt>
    <dgm:pt modelId="{5CA955DB-0021-41C0-B1BB-9992BFFB4449}" type="parTrans" cxnId="{33954D16-DF48-45D3-B8F9-F6A814D0E60D}">
      <dgm:prSet/>
      <dgm:spPr/>
      <dgm:t>
        <a:bodyPr/>
        <a:lstStyle/>
        <a:p>
          <a:endParaRPr lang="en-US"/>
        </a:p>
      </dgm:t>
    </dgm:pt>
    <dgm:pt modelId="{628CD888-A4E4-4E3F-836C-C62475999FCD}" type="sibTrans" cxnId="{33954D16-DF48-45D3-B8F9-F6A814D0E60D}">
      <dgm:prSet/>
      <dgm:spPr/>
      <dgm:t>
        <a:bodyPr/>
        <a:lstStyle/>
        <a:p>
          <a:endParaRPr lang="en-US"/>
        </a:p>
      </dgm:t>
    </dgm:pt>
    <dgm:pt modelId="{069A6313-FA4D-4E6C-9DA6-C04D714E0E32}">
      <dgm:prSet phldrT="[Text]"/>
      <dgm:spPr/>
      <dgm:t>
        <a:bodyPr/>
        <a:lstStyle/>
        <a:p>
          <a:r>
            <a:rPr lang="bn-BD" dirty="0"/>
            <a:t>মূলপ্রতিবেদন</a:t>
          </a:r>
          <a:endParaRPr lang="en-US" dirty="0"/>
        </a:p>
      </dgm:t>
    </dgm:pt>
    <dgm:pt modelId="{C15ABBC7-1030-4ED8-92A6-F8400C8F478E}" type="parTrans" cxnId="{EB8F3196-1CB6-48B7-8B66-688E55C40305}">
      <dgm:prSet/>
      <dgm:spPr/>
      <dgm:t>
        <a:bodyPr/>
        <a:lstStyle/>
        <a:p>
          <a:endParaRPr lang="en-US"/>
        </a:p>
      </dgm:t>
    </dgm:pt>
    <dgm:pt modelId="{14540F78-D6CA-4AF4-8EC1-C1F0B808D0E1}" type="sibTrans" cxnId="{EB8F3196-1CB6-48B7-8B66-688E55C40305}">
      <dgm:prSet/>
      <dgm:spPr/>
      <dgm:t>
        <a:bodyPr/>
        <a:lstStyle/>
        <a:p>
          <a:endParaRPr lang="en-US"/>
        </a:p>
      </dgm:t>
    </dgm:pt>
    <dgm:pt modelId="{3B9D4883-9158-453C-B378-DD2C623A2999}">
      <dgm:prSet phldrT="[Text]"/>
      <dgm:spPr/>
      <dgm:t>
        <a:bodyPr/>
        <a:lstStyle/>
        <a:p>
          <a:r>
            <a:rPr lang="bn-BD" dirty="0"/>
            <a:t>,উপসংহার </a:t>
          </a:r>
          <a:endParaRPr lang="en-US" dirty="0"/>
        </a:p>
      </dgm:t>
    </dgm:pt>
    <dgm:pt modelId="{8EE78264-6506-439B-9E86-289F06DDBB2E}" type="parTrans" cxnId="{19CA8CCD-E192-42D0-B842-C3C7BEEA34DA}">
      <dgm:prSet/>
      <dgm:spPr/>
      <dgm:t>
        <a:bodyPr/>
        <a:lstStyle/>
        <a:p>
          <a:endParaRPr lang="en-US"/>
        </a:p>
      </dgm:t>
    </dgm:pt>
    <dgm:pt modelId="{50B1353A-76EC-4A8A-BAB2-65801DCB7ED4}" type="sibTrans" cxnId="{19CA8CCD-E192-42D0-B842-C3C7BEEA34DA}">
      <dgm:prSet/>
      <dgm:spPr/>
      <dgm:t>
        <a:bodyPr/>
        <a:lstStyle/>
        <a:p>
          <a:endParaRPr lang="en-US"/>
        </a:p>
      </dgm:t>
    </dgm:pt>
    <dgm:pt modelId="{22A778B4-92A6-4660-9E09-E32FB2E7D312}">
      <dgm:prSet phldrT="[Text]"/>
      <dgm:spPr/>
      <dgm:t>
        <a:bodyPr/>
        <a:lstStyle/>
        <a:p>
          <a:r>
            <a:rPr lang="bn-BD" dirty="0"/>
            <a:t>সুপারিশ </a:t>
          </a:r>
          <a:endParaRPr lang="en-US" dirty="0"/>
        </a:p>
      </dgm:t>
    </dgm:pt>
    <dgm:pt modelId="{8CE3D9A7-32B2-439F-96BF-22ED06207790}" type="parTrans" cxnId="{1339B5D7-7F2F-4722-A39B-C9B1A51F00C0}">
      <dgm:prSet/>
      <dgm:spPr/>
      <dgm:t>
        <a:bodyPr/>
        <a:lstStyle/>
        <a:p>
          <a:endParaRPr lang="en-US"/>
        </a:p>
      </dgm:t>
    </dgm:pt>
    <dgm:pt modelId="{F3053B48-F5E7-4ABE-BCE3-25B6C9D49980}" type="sibTrans" cxnId="{1339B5D7-7F2F-4722-A39B-C9B1A51F00C0}">
      <dgm:prSet/>
      <dgm:spPr/>
      <dgm:t>
        <a:bodyPr/>
        <a:lstStyle/>
        <a:p>
          <a:endParaRPr lang="en-US"/>
        </a:p>
      </dgm:t>
    </dgm:pt>
    <dgm:pt modelId="{58443BAC-ADC5-468E-BA63-9E6521E21C0A}">
      <dgm:prSet/>
      <dgm:spPr/>
      <dgm:t>
        <a:bodyPr/>
        <a:lstStyle/>
        <a:p>
          <a:endParaRPr lang="en-US" dirty="0"/>
        </a:p>
      </dgm:t>
    </dgm:pt>
    <dgm:pt modelId="{8F4701F2-DC39-4366-8E7E-AEB3EC21B472}" type="parTrans" cxnId="{A5F60135-B916-4069-90B1-E0C90C23B3AC}">
      <dgm:prSet/>
      <dgm:spPr/>
      <dgm:t>
        <a:bodyPr/>
        <a:lstStyle/>
        <a:p>
          <a:endParaRPr lang="en-US"/>
        </a:p>
      </dgm:t>
    </dgm:pt>
    <dgm:pt modelId="{18D5CD82-6E1D-4990-BC2C-25E426B058FF}" type="sibTrans" cxnId="{A5F60135-B916-4069-90B1-E0C90C23B3AC}">
      <dgm:prSet/>
      <dgm:spPr/>
      <dgm:t>
        <a:bodyPr/>
        <a:lstStyle/>
        <a:p>
          <a:endParaRPr lang="en-US"/>
        </a:p>
      </dgm:t>
    </dgm:pt>
    <dgm:pt modelId="{0362EB1F-B96F-41DA-A2DF-E8BEF979BB16}">
      <dgm:prSet phldrT="[Text]"/>
      <dgm:spPr/>
      <dgm:t>
        <a:bodyPr/>
        <a:lstStyle/>
        <a:p>
          <a:r>
            <a:rPr lang="bn-BD" dirty="0"/>
            <a:t>কমিটির তালিকা </a:t>
          </a:r>
          <a:endParaRPr lang="en-US" dirty="0"/>
        </a:p>
      </dgm:t>
    </dgm:pt>
    <dgm:pt modelId="{E4DB291A-6301-4032-9140-F5846C9821BE}" type="parTrans" cxnId="{ED25C812-D2B3-497E-A315-FA1D18617B54}">
      <dgm:prSet/>
      <dgm:spPr/>
      <dgm:t>
        <a:bodyPr/>
        <a:lstStyle/>
        <a:p>
          <a:endParaRPr lang="en-US"/>
        </a:p>
      </dgm:t>
    </dgm:pt>
    <dgm:pt modelId="{E9CF9CFD-9FF1-4880-9B70-7543C4BAFCDE}" type="sibTrans" cxnId="{ED25C812-D2B3-497E-A315-FA1D18617B54}">
      <dgm:prSet/>
      <dgm:spPr/>
      <dgm:t>
        <a:bodyPr/>
        <a:lstStyle/>
        <a:p>
          <a:endParaRPr lang="en-US"/>
        </a:p>
      </dgm:t>
    </dgm:pt>
    <dgm:pt modelId="{4BFECCF8-0D94-4A04-B002-8EA9CD3FD26F}" type="pres">
      <dgm:prSet presAssocID="{3155B209-9EFA-4A0B-96FF-862496D2438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FB33E1-976E-4755-BDBE-E7FFE0994A4F}" type="pres">
      <dgm:prSet presAssocID="{3155B209-9EFA-4A0B-96FF-862496D24388}" presName="cycle" presStyleCnt="0"/>
      <dgm:spPr/>
    </dgm:pt>
    <dgm:pt modelId="{7E87A521-75CE-40A9-A588-C367FDD5BB13}" type="pres">
      <dgm:prSet presAssocID="{3155B209-9EFA-4A0B-96FF-862496D24388}" presName="centerShape" presStyleCnt="0"/>
      <dgm:spPr/>
    </dgm:pt>
    <dgm:pt modelId="{5B3E2DE8-907B-47AB-9128-B96D770E4048}" type="pres">
      <dgm:prSet presAssocID="{3155B209-9EFA-4A0B-96FF-862496D24388}" presName="connSite" presStyleLbl="node1" presStyleIdx="0" presStyleCnt="4"/>
      <dgm:spPr/>
    </dgm:pt>
    <dgm:pt modelId="{6327A0E6-3DFA-4510-8D34-BE22C19C4FA1}" type="pres">
      <dgm:prSet presAssocID="{3155B209-9EFA-4A0B-96FF-862496D24388}" presName="visible" presStyleLbl="node1" presStyleIdx="0" presStyleCnt="4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884072C4-C26C-461E-83E1-13D1C837CA71}" type="pres">
      <dgm:prSet presAssocID="{73CF5CC0-1E98-4119-830C-C3AB404980DC}" presName="Name25" presStyleLbl="parChTrans1D1" presStyleIdx="0" presStyleCnt="3"/>
      <dgm:spPr/>
      <dgm:t>
        <a:bodyPr/>
        <a:lstStyle/>
        <a:p>
          <a:endParaRPr lang="en-US"/>
        </a:p>
      </dgm:t>
    </dgm:pt>
    <dgm:pt modelId="{33A2C416-81A5-4ECB-9099-223A247A6BC2}" type="pres">
      <dgm:prSet presAssocID="{0EB43136-6009-4A7B-A1EE-AA00C4A7D306}" presName="node" presStyleCnt="0"/>
      <dgm:spPr/>
    </dgm:pt>
    <dgm:pt modelId="{C40C79E4-EDB0-4259-B1EA-BDDB15F25B61}" type="pres">
      <dgm:prSet presAssocID="{0EB43136-6009-4A7B-A1EE-AA00C4A7D306}" presName="parentNode" presStyleLbl="node1" presStyleIdx="1" presStyleCnt="4" custScaleX="97500" custLinFactNeighborX="6077" custLinFactNeighborY="-190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7AFD18-3C60-4D5C-AA31-8676857F2475}" type="pres">
      <dgm:prSet presAssocID="{0EB43136-6009-4A7B-A1EE-AA00C4A7D306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77A83-0DFA-4186-A90D-FE6E5D244539}" type="pres">
      <dgm:prSet presAssocID="{FF9FAE53-1F19-4551-ACF6-43F705FD403D}" presName="Name25" presStyleLbl="parChTrans1D1" presStyleIdx="1" presStyleCnt="3"/>
      <dgm:spPr/>
      <dgm:t>
        <a:bodyPr/>
        <a:lstStyle/>
        <a:p>
          <a:endParaRPr lang="en-US"/>
        </a:p>
      </dgm:t>
    </dgm:pt>
    <dgm:pt modelId="{6D28A488-2DA9-44F3-BFBA-1A2A4E8C993E}" type="pres">
      <dgm:prSet presAssocID="{E352BAF4-58B9-44B4-8A97-932E699361CB}" presName="node" presStyleCnt="0"/>
      <dgm:spPr/>
    </dgm:pt>
    <dgm:pt modelId="{1DFF3825-7E8F-4022-8F87-A1F2FC4CA13A}" type="pres">
      <dgm:prSet presAssocID="{E352BAF4-58B9-44B4-8A97-932E699361CB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05895-83A2-4C15-A2BF-91A59A71BF91}" type="pres">
      <dgm:prSet presAssocID="{E352BAF4-58B9-44B4-8A97-932E699361CB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6A67C-5D3C-4609-82BF-82B3F0A00560}" type="pres">
      <dgm:prSet presAssocID="{2EF38F90-A517-48E5-ABE1-F016158E259C}" presName="Name25" presStyleLbl="parChTrans1D1" presStyleIdx="2" presStyleCnt="3"/>
      <dgm:spPr/>
      <dgm:t>
        <a:bodyPr/>
        <a:lstStyle/>
        <a:p>
          <a:endParaRPr lang="en-US"/>
        </a:p>
      </dgm:t>
    </dgm:pt>
    <dgm:pt modelId="{5B8429C5-AE60-4FC5-85C0-AB7346C7A979}" type="pres">
      <dgm:prSet presAssocID="{01A0E86B-A190-4D9A-8385-5C53A57D9457}" presName="node" presStyleCnt="0"/>
      <dgm:spPr/>
    </dgm:pt>
    <dgm:pt modelId="{607B38BC-B607-4179-9EC9-AA2AFD165533}" type="pres">
      <dgm:prSet presAssocID="{01A0E86B-A190-4D9A-8385-5C53A57D9457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06E064-19DA-4367-993B-11FBB785BD71}" type="pres">
      <dgm:prSet presAssocID="{01A0E86B-A190-4D9A-8385-5C53A57D9457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C39334-E1FD-4060-81AC-95EF9D07CFD2}" type="presOf" srcId="{3155B209-9EFA-4A0B-96FF-862496D24388}" destId="{4BFECCF8-0D94-4A04-B002-8EA9CD3FD26F}" srcOrd="0" destOrd="0" presId="urn:microsoft.com/office/officeart/2005/8/layout/radial2"/>
    <dgm:cxn modelId="{910F8A4E-774F-40E5-B13A-779CE65BB7B8}" type="presOf" srcId="{22A778B4-92A6-4660-9E09-E32FB2E7D312}" destId="{51005895-83A2-4C15-A2BF-91A59A71BF91}" srcOrd="0" destOrd="3" presId="urn:microsoft.com/office/officeart/2005/8/layout/radial2"/>
    <dgm:cxn modelId="{5DCD6927-6539-4BF2-9D60-677863611890}" type="presOf" srcId="{0362EB1F-B96F-41DA-A2DF-E8BEF979BB16}" destId="{A006E064-19DA-4367-993B-11FBB785BD71}" srcOrd="0" destOrd="2" presId="urn:microsoft.com/office/officeart/2005/8/layout/radial2"/>
    <dgm:cxn modelId="{E9881996-DEFD-47B5-994C-7A00E1C95679}" type="presOf" srcId="{01A0E86B-A190-4D9A-8385-5C53A57D9457}" destId="{607B38BC-B607-4179-9EC9-AA2AFD165533}" srcOrd="0" destOrd="0" presId="urn:microsoft.com/office/officeart/2005/8/layout/radial2"/>
    <dgm:cxn modelId="{924CD0D1-E7D3-41F8-A3CA-5925FD672234}" srcId="{3155B209-9EFA-4A0B-96FF-862496D24388}" destId="{E352BAF4-58B9-44B4-8A97-932E699361CB}" srcOrd="1" destOrd="0" parTransId="{FF9FAE53-1F19-4551-ACF6-43F705FD403D}" sibTransId="{E203B781-9717-4F91-9173-9A9BC91441B1}"/>
    <dgm:cxn modelId="{30DF817D-A43A-497E-93FC-D853665132B7}" srcId="{E352BAF4-58B9-44B4-8A97-932E699361CB}" destId="{2121CB92-B0E0-4879-8CDA-6CCD2B103280}" srcOrd="0" destOrd="0" parTransId="{1D4E37D3-795D-4B83-9ECD-47239A74CB9C}" sibTransId="{B0321276-CF19-4402-83C2-EA010178282F}"/>
    <dgm:cxn modelId="{5384913E-BD33-4082-90BA-2E25E05A3D1E}" type="presOf" srcId="{2121CB92-B0E0-4879-8CDA-6CCD2B103280}" destId="{51005895-83A2-4C15-A2BF-91A59A71BF91}" srcOrd="0" destOrd="0" presId="urn:microsoft.com/office/officeart/2005/8/layout/radial2"/>
    <dgm:cxn modelId="{5F81344F-2DE0-4121-A904-2DA59CCFCADB}" srcId="{3155B209-9EFA-4A0B-96FF-862496D24388}" destId="{01A0E86B-A190-4D9A-8385-5C53A57D9457}" srcOrd="2" destOrd="0" parTransId="{2EF38F90-A517-48E5-ABE1-F016158E259C}" sibTransId="{87DA30FE-ED04-429E-A219-3B6FEB91908F}"/>
    <dgm:cxn modelId="{5FFFB78A-86CE-451A-9446-3253BDBECE08}" srcId="{01A0E86B-A190-4D9A-8385-5C53A57D9457}" destId="{C976AE2D-CD93-4330-B933-49898380BAE2}" srcOrd="0" destOrd="0" parTransId="{C63783F5-B999-4FBC-8EEF-0CD45ECA1446}" sibTransId="{DC3C2A1B-538B-4153-BD5B-84E6807AEE25}"/>
    <dgm:cxn modelId="{5F881EBA-4298-4D73-9D27-BC4AB52EF36C}" type="presOf" srcId="{3B9D4883-9158-453C-B378-DD2C623A2999}" destId="{51005895-83A2-4C15-A2BF-91A59A71BF91}" srcOrd="0" destOrd="2" presId="urn:microsoft.com/office/officeart/2005/8/layout/radial2"/>
    <dgm:cxn modelId="{F5EF5418-5E10-49DD-A727-172BC2901B65}" type="presOf" srcId="{58443BAC-ADC5-468E-BA63-9E6521E21C0A}" destId="{A006E064-19DA-4367-993B-11FBB785BD71}" srcOrd="0" destOrd="3" presId="urn:microsoft.com/office/officeart/2005/8/layout/radial2"/>
    <dgm:cxn modelId="{1111E34F-860F-49AC-8CA3-683C03848D38}" type="presOf" srcId="{8F289615-DA86-4CB5-A954-9ABEEC799ED6}" destId="{9B7AFD18-3C60-4D5C-AA31-8676857F2475}" srcOrd="0" destOrd="0" presId="urn:microsoft.com/office/officeart/2005/8/layout/radial2"/>
    <dgm:cxn modelId="{A946C0AC-50AC-47E4-B979-493CDC269388}" type="presOf" srcId="{0EB43136-6009-4A7B-A1EE-AA00C4A7D306}" destId="{C40C79E4-EDB0-4259-B1EA-BDDB15F25B61}" srcOrd="0" destOrd="0" presId="urn:microsoft.com/office/officeart/2005/8/layout/radial2"/>
    <dgm:cxn modelId="{B3EFFF7E-439C-4D5C-973F-5C1934DDC347}" srcId="{01A0E86B-A190-4D9A-8385-5C53A57D9457}" destId="{94910BA2-2E07-4622-8EE0-24740DF77E57}" srcOrd="1" destOrd="0" parTransId="{2B2FF192-2D0A-4A26-B82D-222E4F511934}" sibTransId="{9DE7BAEF-078C-45E3-8A83-A3C609001769}"/>
    <dgm:cxn modelId="{06977DB8-19BE-4573-9F59-8C6904FA9C55}" type="presOf" srcId="{73CF5CC0-1E98-4119-830C-C3AB404980DC}" destId="{884072C4-C26C-461E-83E1-13D1C837CA71}" srcOrd="0" destOrd="0" presId="urn:microsoft.com/office/officeart/2005/8/layout/radial2"/>
    <dgm:cxn modelId="{1339B5D7-7F2F-4722-A39B-C9B1A51F00C0}" srcId="{E352BAF4-58B9-44B4-8A97-932E699361CB}" destId="{22A778B4-92A6-4660-9E09-E32FB2E7D312}" srcOrd="3" destOrd="0" parTransId="{8CE3D9A7-32B2-439F-96BF-22ED06207790}" sibTransId="{F3053B48-F5E7-4ABE-BCE3-25B6C9D49980}"/>
    <dgm:cxn modelId="{334DB463-58C3-42AA-8CAE-439AD442AE50}" srcId="{0EB43136-6009-4A7B-A1EE-AA00C4A7D306}" destId="{2FC0A420-C41E-4D63-9B0C-1B2FB907EB39}" srcOrd="1" destOrd="0" parTransId="{A080A6A5-61F1-4EAF-9281-B56EB87584D7}" sibTransId="{5F77A83E-EBE9-4ABD-9445-79BD50D395E6}"/>
    <dgm:cxn modelId="{54F89CC5-E552-4740-96F2-0A5208D66F10}" type="presOf" srcId="{E352BAF4-58B9-44B4-8A97-932E699361CB}" destId="{1DFF3825-7E8F-4022-8F87-A1F2FC4CA13A}" srcOrd="0" destOrd="0" presId="urn:microsoft.com/office/officeart/2005/8/layout/radial2"/>
    <dgm:cxn modelId="{ED25C812-D2B3-497E-A315-FA1D18617B54}" srcId="{01A0E86B-A190-4D9A-8385-5C53A57D9457}" destId="{0362EB1F-B96F-41DA-A2DF-E8BEF979BB16}" srcOrd="2" destOrd="0" parTransId="{E4DB291A-6301-4032-9140-F5846C9821BE}" sibTransId="{E9CF9CFD-9FF1-4880-9B70-7543C4BAFCDE}"/>
    <dgm:cxn modelId="{EB8F3196-1CB6-48B7-8B66-688E55C40305}" srcId="{E352BAF4-58B9-44B4-8A97-932E699361CB}" destId="{069A6313-FA4D-4E6C-9DA6-C04D714E0E32}" srcOrd="1" destOrd="0" parTransId="{C15ABBC7-1030-4ED8-92A6-F8400C8F478E}" sibTransId="{14540F78-D6CA-4AF4-8EC1-C1F0B808D0E1}"/>
    <dgm:cxn modelId="{A4056928-06BB-4890-A13E-58491AD9C235}" srcId="{3155B209-9EFA-4A0B-96FF-862496D24388}" destId="{0EB43136-6009-4A7B-A1EE-AA00C4A7D306}" srcOrd="0" destOrd="0" parTransId="{73CF5CC0-1E98-4119-830C-C3AB404980DC}" sibTransId="{791DB9DE-0BBD-4C9C-8E58-C200CCA61EC2}"/>
    <dgm:cxn modelId="{E6B73A5B-AEF2-48D1-B544-5834B573A585}" type="presOf" srcId="{43C0DE7F-7B96-4D23-BEA2-B433406B5511}" destId="{9B7AFD18-3C60-4D5C-AA31-8676857F2475}" srcOrd="0" destOrd="3" presId="urn:microsoft.com/office/officeart/2005/8/layout/radial2"/>
    <dgm:cxn modelId="{4D459A47-3EA2-4DAD-A409-D2E8AC5C1BAB}" type="presOf" srcId="{94910BA2-2E07-4622-8EE0-24740DF77E57}" destId="{A006E064-19DA-4367-993B-11FBB785BD71}" srcOrd="0" destOrd="1" presId="urn:microsoft.com/office/officeart/2005/8/layout/radial2"/>
    <dgm:cxn modelId="{2CE92C59-D8E8-4EA6-8CBE-C73F79AD3082}" type="presOf" srcId="{069A6313-FA4D-4E6C-9DA6-C04D714E0E32}" destId="{51005895-83A2-4C15-A2BF-91A59A71BF91}" srcOrd="0" destOrd="1" presId="urn:microsoft.com/office/officeart/2005/8/layout/radial2"/>
    <dgm:cxn modelId="{A026D7D0-F8B1-4C21-A43F-6BAC291B7E2A}" type="presOf" srcId="{2FC0A420-C41E-4D63-9B0C-1B2FB907EB39}" destId="{9B7AFD18-3C60-4D5C-AA31-8676857F2475}" srcOrd="0" destOrd="1" presId="urn:microsoft.com/office/officeart/2005/8/layout/radial2"/>
    <dgm:cxn modelId="{33954D16-DF48-45D3-B8F9-F6A814D0E60D}" srcId="{0EB43136-6009-4A7B-A1EE-AA00C4A7D306}" destId="{508854E8-9E99-45CC-A366-4D2B901F539F}" srcOrd="4" destOrd="0" parTransId="{5CA955DB-0021-41C0-B1BB-9992BFFB4449}" sibTransId="{628CD888-A4E4-4E3F-836C-C62475999FCD}"/>
    <dgm:cxn modelId="{68AF3F1A-83F8-4008-8885-1E9CD82ECF22}" type="presOf" srcId="{508854E8-9E99-45CC-A366-4D2B901F539F}" destId="{9B7AFD18-3C60-4D5C-AA31-8676857F2475}" srcOrd="0" destOrd="4" presId="urn:microsoft.com/office/officeart/2005/8/layout/radial2"/>
    <dgm:cxn modelId="{A70B255D-88B4-4869-809E-BEE0FDD33E72}" srcId="{0EB43136-6009-4A7B-A1EE-AA00C4A7D306}" destId="{8F289615-DA86-4CB5-A954-9ABEEC799ED6}" srcOrd="0" destOrd="0" parTransId="{77933FC7-9A19-4AF3-83F2-CCEA3BEB9D74}" sibTransId="{8540DAD2-5AB6-4BA6-9BB4-4A08FE67AA89}"/>
    <dgm:cxn modelId="{B241BC08-B8C4-4562-A83B-A85879A78AAA}" type="presOf" srcId="{2EF38F90-A517-48E5-ABE1-F016158E259C}" destId="{2B36A67C-5D3C-4609-82BF-82B3F0A00560}" srcOrd="0" destOrd="0" presId="urn:microsoft.com/office/officeart/2005/8/layout/radial2"/>
    <dgm:cxn modelId="{A5F60135-B916-4069-90B1-E0C90C23B3AC}" srcId="{01A0E86B-A190-4D9A-8385-5C53A57D9457}" destId="{58443BAC-ADC5-468E-BA63-9E6521E21C0A}" srcOrd="3" destOrd="0" parTransId="{8F4701F2-DC39-4366-8E7E-AEB3EC21B472}" sibTransId="{18D5CD82-6E1D-4990-BC2C-25E426B058FF}"/>
    <dgm:cxn modelId="{77B9C159-DABB-4E02-AF25-E446A0156AC5}" type="presOf" srcId="{FF9FAE53-1F19-4551-ACF6-43F705FD403D}" destId="{1F377A83-0DFA-4186-A90D-FE6E5D244539}" srcOrd="0" destOrd="0" presId="urn:microsoft.com/office/officeart/2005/8/layout/radial2"/>
    <dgm:cxn modelId="{8455E000-2850-44FC-B9DC-6E417FC29B48}" srcId="{0EB43136-6009-4A7B-A1EE-AA00C4A7D306}" destId="{43C0DE7F-7B96-4D23-BEA2-B433406B5511}" srcOrd="3" destOrd="0" parTransId="{28E2ED0C-7902-4389-A47F-8424E6CA8C3D}" sibTransId="{4135F95C-DA8F-4D99-A4DE-AE5D90BC51D5}"/>
    <dgm:cxn modelId="{19CA8CCD-E192-42D0-B842-C3C7BEEA34DA}" srcId="{E352BAF4-58B9-44B4-8A97-932E699361CB}" destId="{3B9D4883-9158-453C-B378-DD2C623A2999}" srcOrd="2" destOrd="0" parTransId="{8EE78264-6506-439B-9E86-289F06DDBB2E}" sibTransId="{50B1353A-76EC-4A8A-BAB2-65801DCB7ED4}"/>
    <dgm:cxn modelId="{8E6AF98F-4FA6-44AB-9D32-00BE4980437E}" type="presOf" srcId="{C976AE2D-CD93-4330-B933-49898380BAE2}" destId="{A006E064-19DA-4367-993B-11FBB785BD71}" srcOrd="0" destOrd="0" presId="urn:microsoft.com/office/officeart/2005/8/layout/radial2"/>
    <dgm:cxn modelId="{A6265B92-9992-4D3A-9CAB-5B11B9CDE3DD}" srcId="{0EB43136-6009-4A7B-A1EE-AA00C4A7D306}" destId="{177EB852-9BEA-4600-AE8B-6E4F9C5926EE}" srcOrd="2" destOrd="0" parTransId="{030F9347-3748-4C71-A5F1-D68BBE26C5D1}" sibTransId="{8AB970ED-0A32-473E-879C-E0DD2B7FE3C6}"/>
    <dgm:cxn modelId="{C059B13B-565D-40FF-A48F-77288383DA97}" type="presOf" srcId="{177EB852-9BEA-4600-AE8B-6E4F9C5926EE}" destId="{9B7AFD18-3C60-4D5C-AA31-8676857F2475}" srcOrd="0" destOrd="2" presId="urn:microsoft.com/office/officeart/2005/8/layout/radial2"/>
    <dgm:cxn modelId="{15990E7F-F2F5-4400-BAB9-00BB6A055F32}" type="presParOf" srcId="{4BFECCF8-0D94-4A04-B002-8EA9CD3FD26F}" destId="{DCFB33E1-976E-4755-BDBE-E7FFE0994A4F}" srcOrd="0" destOrd="0" presId="urn:microsoft.com/office/officeart/2005/8/layout/radial2"/>
    <dgm:cxn modelId="{967D7743-5862-442E-961D-FD883FF62221}" type="presParOf" srcId="{DCFB33E1-976E-4755-BDBE-E7FFE0994A4F}" destId="{7E87A521-75CE-40A9-A588-C367FDD5BB13}" srcOrd="0" destOrd="0" presId="urn:microsoft.com/office/officeart/2005/8/layout/radial2"/>
    <dgm:cxn modelId="{64E2AD63-808B-4841-92CD-5B841FE75779}" type="presParOf" srcId="{7E87A521-75CE-40A9-A588-C367FDD5BB13}" destId="{5B3E2DE8-907B-47AB-9128-B96D770E4048}" srcOrd="0" destOrd="0" presId="urn:microsoft.com/office/officeart/2005/8/layout/radial2"/>
    <dgm:cxn modelId="{D79AE0DE-1CAB-41C4-8508-7DDC661D9C03}" type="presParOf" srcId="{7E87A521-75CE-40A9-A588-C367FDD5BB13}" destId="{6327A0E6-3DFA-4510-8D34-BE22C19C4FA1}" srcOrd="1" destOrd="0" presId="urn:microsoft.com/office/officeart/2005/8/layout/radial2"/>
    <dgm:cxn modelId="{279199A0-2AFB-482C-8514-0B42F8AAB2B0}" type="presParOf" srcId="{DCFB33E1-976E-4755-BDBE-E7FFE0994A4F}" destId="{884072C4-C26C-461E-83E1-13D1C837CA71}" srcOrd="1" destOrd="0" presId="urn:microsoft.com/office/officeart/2005/8/layout/radial2"/>
    <dgm:cxn modelId="{4A38F571-DCC3-48CC-9A7E-44366F7EDEC4}" type="presParOf" srcId="{DCFB33E1-976E-4755-BDBE-E7FFE0994A4F}" destId="{33A2C416-81A5-4ECB-9099-223A247A6BC2}" srcOrd="2" destOrd="0" presId="urn:microsoft.com/office/officeart/2005/8/layout/radial2"/>
    <dgm:cxn modelId="{395D86AD-7FC0-43B1-9B22-D5929CCD621A}" type="presParOf" srcId="{33A2C416-81A5-4ECB-9099-223A247A6BC2}" destId="{C40C79E4-EDB0-4259-B1EA-BDDB15F25B61}" srcOrd="0" destOrd="0" presId="urn:microsoft.com/office/officeart/2005/8/layout/radial2"/>
    <dgm:cxn modelId="{3705B5F5-448A-457F-9FF3-1C6DAB005EB8}" type="presParOf" srcId="{33A2C416-81A5-4ECB-9099-223A247A6BC2}" destId="{9B7AFD18-3C60-4D5C-AA31-8676857F2475}" srcOrd="1" destOrd="0" presId="urn:microsoft.com/office/officeart/2005/8/layout/radial2"/>
    <dgm:cxn modelId="{F84577FC-7F2D-4E2F-A190-6FF8A159AF65}" type="presParOf" srcId="{DCFB33E1-976E-4755-BDBE-E7FFE0994A4F}" destId="{1F377A83-0DFA-4186-A90D-FE6E5D244539}" srcOrd="3" destOrd="0" presId="urn:microsoft.com/office/officeart/2005/8/layout/radial2"/>
    <dgm:cxn modelId="{601EAC45-A1E3-41E8-83BB-640157C9C3C9}" type="presParOf" srcId="{DCFB33E1-976E-4755-BDBE-E7FFE0994A4F}" destId="{6D28A488-2DA9-44F3-BFBA-1A2A4E8C993E}" srcOrd="4" destOrd="0" presId="urn:microsoft.com/office/officeart/2005/8/layout/radial2"/>
    <dgm:cxn modelId="{A44E2A03-6D3C-4FFF-8235-E7B9619B5B37}" type="presParOf" srcId="{6D28A488-2DA9-44F3-BFBA-1A2A4E8C993E}" destId="{1DFF3825-7E8F-4022-8F87-A1F2FC4CA13A}" srcOrd="0" destOrd="0" presId="urn:microsoft.com/office/officeart/2005/8/layout/radial2"/>
    <dgm:cxn modelId="{C64F7914-CEC6-4B4F-A007-F03A7049C234}" type="presParOf" srcId="{6D28A488-2DA9-44F3-BFBA-1A2A4E8C993E}" destId="{51005895-83A2-4C15-A2BF-91A59A71BF91}" srcOrd="1" destOrd="0" presId="urn:microsoft.com/office/officeart/2005/8/layout/radial2"/>
    <dgm:cxn modelId="{159BC6C8-84A6-4603-BBFF-0F6F7D6B36A0}" type="presParOf" srcId="{DCFB33E1-976E-4755-BDBE-E7FFE0994A4F}" destId="{2B36A67C-5D3C-4609-82BF-82B3F0A00560}" srcOrd="5" destOrd="0" presId="urn:microsoft.com/office/officeart/2005/8/layout/radial2"/>
    <dgm:cxn modelId="{049175BD-2469-4594-9C93-699562B1E653}" type="presParOf" srcId="{DCFB33E1-976E-4755-BDBE-E7FFE0994A4F}" destId="{5B8429C5-AE60-4FC5-85C0-AB7346C7A979}" srcOrd="6" destOrd="0" presId="urn:microsoft.com/office/officeart/2005/8/layout/radial2"/>
    <dgm:cxn modelId="{308CE97B-33EF-491A-8973-361FF5F5432E}" type="presParOf" srcId="{5B8429C5-AE60-4FC5-85C0-AB7346C7A979}" destId="{607B38BC-B607-4179-9EC9-AA2AFD165533}" srcOrd="0" destOrd="0" presId="urn:microsoft.com/office/officeart/2005/8/layout/radial2"/>
    <dgm:cxn modelId="{494C3AE6-1F8E-417C-BF0B-C0AC53C1DF25}" type="presParOf" srcId="{5B8429C5-AE60-4FC5-85C0-AB7346C7A979}" destId="{A006E064-19DA-4367-993B-11FBB785BD7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36A67C-5D3C-4609-82BF-82B3F0A00560}">
      <dsp:nvSpPr>
        <dsp:cNvPr id="0" name=""/>
        <dsp:cNvSpPr/>
      </dsp:nvSpPr>
      <dsp:spPr>
        <a:xfrm rot="2563348">
          <a:off x="2815125" y="3772932"/>
          <a:ext cx="810261" cy="54228"/>
        </a:xfrm>
        <a:custGeom>
          <a:avLst/>
          <a:gdLst/>
          <a:ahLst/>
          <a:cxnLst/>
          <a:rect l="0" t="0" r="0" b="0"/>
          <a:pathLst>
            <a:path>
              <a:moveTo>
                <a:pt x="0" y="27114"/>
              </a:moveTo>
              <a:lnTo>
                <a:pt x="810261" y="271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77A83-0DFA-4186-A90D-FE6E5D244539}">
      <dsp:nvSpPr>
        <dsp:cNvPr id="0" name=""/>
        <dsp:cNvSpPr/>
      </dsp:nvSpPr>
      <dsp:spPr>
        <a:xfrm>
          <a:off x="2922627" y="2662297"/>
          <a:ext cx="901678" cy="54228"/>
        </a:xfrm>
        <a:custGeom>
          <a:avLst/>
          <a:gdLst/>
          <a:ahLst/>
          <a:cxnLst/>
          <a:rect l="0" t="0" r="0" b="0"/>
          <a:pathLst>
            <a:path>
              <a:moveTo>
                <a:pt x="0" y="27114"/>
              </a:moveTo>
              <a:lnTo>
                <a:pt x="901678" y="271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072C4-C26C-461E-83E1-13D1C837CA71}">
      <dsp:nvSpPr>
        <dsp:cNvPr id="0" name=""/>
        <dsp:cNvSpPr/>
      </dsp:nvSpPr>
      <dsp:spPr>
        <a:xfrm rot="19114917">
          <a:off x="2807423" y="1559184"/>
          <a:ext cx="921276" cy="54228"/>
        </a:xfrm>
        <a:custGeom>
          <a:avLst/>
          <a:gdLst/>
          <a:ahLst/>
          <a:cxnLst/>
          <a:rect l="0" t="0" r="0" b="0"/>
          <a:pathLst>
            <a:path>
              <a:moveTo>
                <a:pt x="0" y="27114"/>
              </a:moveTo>
              <a:lnTo>
                <a:pt x="921276" y="271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27A0E6-3DFA-4510-8D34-BE22C19C4FA1}">
      <dsp:nvSpPr>
        <dsp:cNvPr id="0" name=""/>
        <dsp:cNvSpPr/>
      </dsp:nvSpPr>
      <dsp:spPr>
        <a:xfrm>
          <a:off x="724749" y="1396542"/>
          <a:ext cx="2585738" cy="25857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0C79E4-EDB0-4259-B1EA-BDDB15F25B61}">
      <dsp:nvSpPr>
        <dsp:cNvPr id="0" name=""/>
        <dsp:cNvSpPr/>
      </dsp:nvSpPr>
      <dsp:spPr>
        <a:xfrm>
          <a:off x="3430568" y="0"/>
          <a:ext cx="1512657" cy="1551443"/>
        </a:xfrm>
        <a:prstGeom prst="ellipse">
          <a:avLst/>
        </a:prstGeom>
        <a:solidFill>
          <a:srgbClr val="C000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b="1" kern="1200" dirty="0"/>
            <a:t>প্রারম্ভিক অংশ </a:t>
          </a:r>
          <a:endParaRPr lang="en-US" sz="2000" b="1" kern="1200" dirty="0"/>
        </a:p>
      </dsp:txBody>
      <dsp:txXfrm>
        <a:off x="3652091" y="227204"/>
        <a:ext cx="1069611" cy="1097035"/>
      </dsp:txXfrm>
    </dsp:sp>
    <dsp:sp modelId="{9B7AFD18-3C60-4D5C-AA31-8676857F2475}">
      <dsp:nvSpPr>
        <dsp:cNvPr id="0" name=""/>
        <dsp:cNvSpPr/>
      </dsp:nvSpPr>
      <dsp:spPr>
        <a:xfrm>
          <a:off x="5146852" y="0"/>
          <a:ext cx="2268985" cy="1551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1600" kern="1200" dirty="0"/>
            <a:t>শিরনাম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1600" kern="1200" dirty="0"/>
            <a:t>প্রাপকের নাম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1600" kern="1200" dirty="0"/>
            <a:t>ঠিকানা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1600" kern="1200" dirty="0"/>
            <a:t>সূত্র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1600" kern="1200" dirty="0"/>
            <a:t>বিষয়ের সংক্ষিপ্ত সার                    </a:t>
          </a:r>
          <a:endParaRPr lang="en-US" sz="1600" kern="1200" dirty="0"/>
        </a:p>
      </dsp:txBody>
      <dsp:txXfrm>
        <a:off x="5146852" y="0"/>
        <a:ext cx="2268985" cy="1551443"/>
      </dsp:txXfrm>
    </dsp:sp>
    <dsp:sp modelId="{1DFF3825-7E8F-4022-8F87-A1F2FC4CA13A}">
      <dsp:nvSpPr>
        <dsp:cNvPr id="0" name=""/>
        <dsp:cNvSpPr/>
      </dsp:nvSpPr>
      <dsp:spPr>
        <a:xfrm>
          <a:off x="3824306" y="1913690"/>
          <a:ext cx="1551443" cy="1551443"/>
        </a:xfrm>
        <a:prstGeom prst="ellipse">
          <a:avLst/>
        </a:prstGeom>
        <a:solidFill>
          <a:srgbClr val="C000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b="1" kern="1200" dirty="0"/>
            <a:t>প্রধানঅংশ</a:t>
          </a:r>
          <a:endParaRPr lang="en-US" sz="2400" b="1" kern="1200" dirty="0"/>
        </a:p>
      </dsp:txBody>
      <dsp:txXfrm>
        <a:off x="4051510" y="2140894"/>
        <a:ext cx="1097035" cy="1097035"/>
      </dsp:txXfrm>
    </dsp:sp>
    <dsp:sp modelId="{51005895-83A2-4C15-A2BF-91A59A71BF91}">
      <dsp:nvSpPr>
        <dsp:cNvPr id="0" name=""/>
        <dsp:cNvSpPr/>
      </dsp:nvSpPr>
      <dsp:spPr>
        <a:xfrm>
          <a:off x="5530894" y="1913690"/>
          <a:ext cx="2327164" cy="1551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1600" kern="1200" dirty="0"/>
            <a:t>ভূমিকা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1600" kern="1200" dirty="0"/>
            <a:t>মূলপ্রতিবেদন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1600" kern="1200" dirty="0"/>
            <a:t>,উপসংহার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1600" kern="1200" dirty="0"/>
            <a:t>সুপারিশ </a:t>
          </a:r>
          <a:endParaRPr lang="en-US" sz="1600" kern="1200" dirty="0"/>
        </a:p>
      </dsp:txBody>
      <dsp:txXfrm>
        <a:off x="5530894" y="1913690"/>
        <a:ext cx="2327164" cy="1551443"/>
      </dsp:txXfrm>
    </dsp:sp>
    <dsp:sp modelId="{607B38BC-B607-4179-9EC9-AA2AFD165533}">
      <dsp:nvSpPr>
        <dsp:cNvPr id="0" name=""/>
        <dsp:cNvSpPr/>
      </dsp:nvSpPr>
      <dsp:spPr>
        <a:xfrm>
          <a:off x="3312046" y="3825472"/>
          <a:ext cx="1551443" cy="1551443"/>
        </a:xfrm>
        <a:prstGeom prst="ellipse">
          <a:avLst/>
        </a:prstGeom>
        <a:solidFill>
          <a:srgbClr val="C000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b="1" kern="1200" dirty="0"/>
            <a:t>পরিশিষ্ট অংশ</a:t>
          </a:r>
          <a:endParaRPr lang="en-US" sz="2000" b="1" kern="1200" dirty="0"/>
        </a:p>
      </dsp:txBody>
      <dsp:txXfrm>
        <a:off x="3539250" y="4052676"/>
        <a:ext cx="1097035" cy="1097035"/>
      </dsp:txXfrm>
    </dsp:sp>
    <dsp:sp modelId="{A006E064-19DA-4367-993B-11FBB785BD71}">
      <dsp:nvSpPr>
        <dsp:cNvPr id="0" name=""/>
        <dsp:cNvSpPr/>
      </dsp:nvSpPr>
      <dsp:spPr>
        <a:xfrm>
          <a:off x="5018633" y="3825472"/>
          <a:ext cx="2327164" cy="1551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1600" kern="1200" dirty="0"/>
            <a:t>তথ্য নির্দেশ,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1600" kern="1200" dirty="0"/>
            <a:t>গ্রন্থ বিবরণী,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1600" kern="1200" dirty="0"/>
            <a:t>কমিটির তালিকা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5018633" y="3825472"/>
        <a:ext cx="2327164" cy="1551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0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7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1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9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0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8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0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9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1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61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1A438-EC04-413F-A836-8192A07A32D2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fif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880" y="4099814"/>
            <a:ext cx="6597226" cy="1169894"/>
          </a:xfr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বঙ্গবন্ধু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শেখ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মুজিবুর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রহমান</a:t>
            </a:r>
            <a:r>
              <a:rPr lang="en-US" sz="3200" b="1" dirty="0">
                <a:solidFill>
                  <a:schemeClr val="bg1"/>
                </a:solidFill>
              </a:rPr>
              <a:t> ও </a:t>
            </a:r>
            <a:r>
              <a:rPr lang="en-US" sz="3200" b="1" dirty="0" err="1">
                <a:solidFill>
                  <a:schemeClr val="bg1"/>
                </a:solidFill>
              </a:rPr>
              <a:t>মুক্তিযুদ্ধকে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জানি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33879" y="5327910"/>
            <a:ext cx="10094652" cy="367689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800" b="1" dirty="0">
              <a:solidFill>
                <a:schemeClr val="bg1"/>
              </a:solidFill>
            </a:endParaRPr>
          </a:p>
          <a:p>
            <a:r>
              <a:rPr lang="bn-BD" sz="1200" b="1" dirty="0">
                <a:solidFill>
                  <a:schemeClr val="bg1"/>
                </a:solidFill>
              </a:rPr>
              <a:t>সূত্রঃ</a:t>
            </a:r>
            <a:r>
              <a:rPr lang="bn-BD" sz="1600" b="1" dirty="0">
                <a:solidFill>
                  <a:schemeClr val="bg1"/>
                </a:solidFill>
              </a:rPr>
              <a:t> </a:t>
            </a:r>
            <a:r>
              <a:rPr lang="en-US" sz="1200" b="1" i="1" dirty="0" err="1"/>
              <a:t>মাধ্যমিক</a:t>
            </a:r>
            <a:r>
              <a:rPr lang="en-US" sz="1200" b="1" i="1" dirty="0"/>
              <a:t> ও </a:t>
            </a:r>
            <a:r>
              <a:rPr lang="en-US" sz="1200" b="1" i="1" dirty="0" err="1"/>
              <a:t>উচ্চ</a:t>
            </a:r>
            <a:r>
              <a:rPr lang="en-US" sz="1200" b="1" i="1" dirty="0"/>
              <a:t> </a:t>
            </a:r>
            <a:r>
              <a:rPr lang="en-US" sz="1200" b="1" i="1" dirty="0" err="1"/>
              <a:t>শিক্ষা</a:t>
            </a:r>
            <a:r>
              <a:rPr lang="en-US" sz="1200" b="1" i="1" dirty="0"/>
              <a:t> </a:t>
            </a:r>
            <a:r>
              <a:rPr lang="en-US" sz="1200" b="1" i="1" dirty="0" err="1"/>
              <a:t>অধিদপ্তর</a:t>
            </a:r>
            <a:r>
              <a:rPr lang="bn-BD" sz="1200" b="1" i="1" dirty="0"/>
              <a:t> - </a:t>
            </a:r>
            <a:r>
              <a:rPr lang="en-US" sz="1200" b="1" i="1" dirty="0"/>
              <a:t>(স্মারকনম্বরঃ৩৭.০২.০০০০.১০৮.০৩২.০৭.২০১৯/১৯৯৩/</a:t>
            </a:r>
            <a:r>
              <a:rPr lang="en-US" sz="1200" b="1" i="1" dirty="0" err="1"/>
              <a:t>বিশেষ</a:t>
            </a:r>
            <a:r>
              <a:rPr lang="en-US" sz="1200" b="1" dirty="0"/>
              <a:t>)</a:t>
            </a:r>
            <a:r>
              <a:rPr lang="bn-BD" sz="1200" b="1" dirty="0"/>
              <a:t> তারিখঃ </a:t>
            </a:r>
            <a:r>
              <a:rPr lang="en-US" sz="1200" b="1" i="1" dirty="0"/>
              <a:t>১৮ </a:t>
            </a:r>
            <a:r>
              <a:rPr lang="en-US" sz="1200" b="1" i="1" dirty="0" err="1"/>
              <a:t>জুলাই</a:t>
            </a:r>
            <a:r>
              <a:rPr lang="en-US" sz="1200" b="1" i="1" dirty="0"/>
              <a:t> ২০১৯</a:t>
            </a:r>
            <a:r>
              <a:rPr lang="bn-BD" sz="1200" b="1" i="1" dirty="0"/>
              <a:t> খ্রিঃ </a:t>
            </a:r>
            <a:r>
              <a:rPr lang="en-US" sz="1200" b="1" i="1" dirty="0"/>
              <a:t> </a:t>
            </a:r>
            <a:endParaRPr lang="en-US" sz="1050" b="1" dirty="0"/>
          </a:p>
          <a:p>
            <a:pPr algn="ctr"/>
            <a:endParaRPr lang="bn-BD" sz="1400" dirty="0"/>
          </a:p>
          <a:p>
            <a:pPr algn="ctr"/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80" y="200585"/>
            <a:ext cx="6597226" cy="386042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233880" y="5715000"/>
            <a:ext cx="11760896" cy="88750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হাড়ীভাঙ্গা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উচ্চ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বিদ্যালয়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কালুখালী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রাজবাড়ী</a:t>
            </a:r>
            <a:r>
              <a:rPr lang="en-US" sz="2400" b="1" dirty="0" smtClean="0"/>
              <a:t>।</a:t>
            </a:r>
            <a:endParaRPr lang="en-US" sz="2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531" y="3524668"/>
            <a:ext cx="1744844" cy="200382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682" y="216588"/>
            <a:ext cx="5089399" cy="286278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682" y="3137576"/>
            <a:ext cx="3389849" cy="21321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52016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871" y="298563"/>
            <a:ext cx="5118847" cy="1019922"/>
          </a:xfr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bn-BD" dirty="0">
                <a:solidFill>
                  <a:schemeClr val="bg1"/>
                </a:solidFill>
              </a:rPr>
              <a:t>প্রতিবেদনের</a:t>
            </a:r>
            <a:r>
              <a:rPr lang="bn-BD" dirty="0"/>
              <a:t> </a:t>
            </a:r>
            <a:r>
              <a:rPr lang="bn-BD" dirty="0">
                <a:solidFill>
                  <a:schemeClr val="bg1"/>
                </a:solidFill>
              </a:rPr>
              <a:t>বৈশিষ্ট্য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847" y="1519518"/>
            <a:ext cx="11734800" cy="5244352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endParaRPr lang="en-US" b="1" i="1" dirty="0">
              <a:solidFill>
                <a:schemeClr val="bg1"/>
              </a:solidFill>
            </a:endParaRPr>
          </a:p>
          <a:p>
            <a:r>
              <a:rPr lang="bn-BD" b="1" i="1" dirty="0">
                <a:solidFill>
                  <a:schemeClr val="bg1"/>
                </a:solidFill>
              </a:rPr>
              <a:t>১।সুনির্দিষ্ট কাঠামো:</a:t>
            </a:r>
            <a:endParaRPr lang="en-US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কোন প্রতিবেদন প্রণয়নকালে একটি নির্দিস্ট কাঠামো অনুসারে করতে হয়। এতে থাকবে একটি শিরোনাম</a:t>
            </a:r>
            <a:r>
              <a:rPr lang="en-US" dirty="0">
                <a:solidFill>
                  <a:schemeClr val="bg1"/>
                </a:solidFill>
              </a:rPr>
              <a:t> ,</a:t>
            </a:r>
            <a:r>
              <a:rPr lang="bn-BD" dirty="0">
                <a:solidFill>
                  <a:schemeClr val="bg1"/>
                </a:solidFill>
              </a:rPr>
              <a:t>প্রাপকের নাম-ঠিকানা</a:t>
            </a:r>
            <a:r>
              <a:rPr lang="en-US" dirty="0">
                <a:solidFill>
                  <a:schemeClr val="bg1"/>
                </a:solidFill>
              </a:rPr>
              <a:t> ,</a:t>
            </a:r>
            <a:r>
              <a:rPr lang="bn-BD" dirty="0">
                <a:solidFill>
                  <a:schemeClr val="bg1"/>
                </a:solidFill>
              </a:rPr>
              <a:t>আলোচ্যবিষয়ের সূচিপত্র</a:t>
            </a:r>
            <a:r>
              <a:rPr lang="en-US" dirty="0">
                <a:solidFill>
                  <a:schemeClr val="bg1"/>
                </a:solidFill>
              </a:rPr>
              <a:t> , </a:t>
            </a:r>
            <a:r>
              <a:rPr lang="bn-BD" dirty="0">
                <a:solidFill>
                  <a:schemeClr val="bg1"/>
                </a:solidFill>
              </a:rPr>
              <a:t>বিষয়বস্তু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bn-BD" dirty="0">
                <a:solidFill>
                  <a:schemeClr val="bg1"/>
                </a:solidFill>
              </a:rPr>
              <a:t>তথ্যপঞ্জি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bn-BD" dirty="0">
                <a:solidFill>
                  <a:schemeClr val="bg1"/>
                </a:solidFill>
              </a:rPr>
              <a:t>স্বাক্ষর</a:t>
            </a:r>
            <a:r>
              <a:rPr lang="en-US" dirty="0">
                <a:solidFill>
                  <a:schemeClr val="bg1"/>
                </a:solidFill>
              </a:rPr>
              <a:t> , </a:t>
            </a:r>
            <a:r>
              <a:rPr lang="bn-BD" dirty="0">
                <a:solidFill>
                  <a:schemeClr val="bg1"/>
                </a:solidFill>
              </a:rPr>
              <a:t>তারিখ ইত্যাদি।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bn-BD" b="1" i="1" dirty="0">
                <a:solidFill>
                  <a:schemeClr val="bg1"/>
                </a:solidFill>
              </a:rPr>
              <a:t>২।সঠিক তথ্য:</a:t>
            </a:r>
            <a:endParaRPr lang="en-US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 রচিত হবে সঠিক তথ্যের ওপর ভিত্তি করে । </a:t>
            </a:r>
            <a:r>
              <a:rPr lang="en-US" dirty="0">
                <a:solidFill>
                  <a:schemeClr val="bg1"/>
                </a:solidFill>
              </a:rPr>
              <a:t>ত</a:t>
            </a:r>
            <a:r>
              <a:rPr lang="bn-BD" dirty="0">
                <a:solidFill>
                  <a:schemeClr val="bg1"/>
                </a:solidFill>
              </a:rPr>
              <a:t>থ্যানুসন্ধান ই হল প্রতিবেদনের প্রধান কাজ। সেজন্য তথ্যের যথার্থতার ওপর বিশেষ গুরুত্ব প্রদান করতে হবে।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bn-BD" b="1" i="1" dirty="0">
                <a:solidFill>
                  <a:schemeClr val="bg1"/>
                </a:solidFill>
              </a:rPr>
              <a:t>৩।সম্পূর্ণতা:</a:t>
            </a:r>
            <a:endParaRPr lang="en-US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 যেসব তথ্য পরিবেশিত হবে তা হতে হবে নির্ভুল সম্পূর্ণ ও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bn-BD" dirty="0">
                <a:solidFill>
                  <a:schemeClr val="bg1"/>
                </a:solidFill>
              </a:rPr>
              <a:t>নির্ভরযোগ্য।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9529" y="164765"/>
            <a:ext cx="1121118" cy="128751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87375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737412" cy="966134"/>
          </a:xfrm>
          <a:solidFill>
            <a:srgbClr val="002060"/>
          </a:solidFill>
        </p:spPr>
        <p:txBody>
          <a:bodyPr/>
          <a:lstStyle/>
          <a:p>
            <a:r>
              <a:rPr lang="bn-BD" b="1" dirty="0">
                <a:solidFill>
                  <a:schemeClr val="bg1"/>
                </a:solidFill>
              </a:rPr>
              <a:t>প্রতিবেদনের বৈশিষ্ট্য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7563"/>
          </a:xfrm>
          <a:solidFill>
            <a:srgbClr val="C00000"/>
          </a:solidFill>
        </p:spPr>
        <p:txBody>
          <a:bodyPr>
            <a:normAutofit fontScale="92500"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r>
              <a:rPr lang="bn-BD" b="1" i="1" dirty="0">
                <a:solidFill>
                  <a:schemeClr val="bg1"/>
                </a:solidFill>
              </a:rPr>
              <a:t>৪।স্পষ্টতা:</a:t>
            </a:r>
            <a:endParaRPr lang="en-US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প্রতিবেদনের বক্তব্যের মধ্যে স্পষ্টতা থাকবে যাতে বক্তব্য বিষয় সম্পর্কে সুস্পষ্ট ধারনা লাভ সহজ হয়।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bn-BD" b="1" i="1" dirty="0">
                <a:solidFill>
                  <a:schemeClr val="bg1"/>
                </a:solidFill>
              </a:rPr>
              <a:t>৫।সংক্ষিপ্ততা:</a:t>
            </a:r>
            <a:endParaRPr lang="en-US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 হবে বাহুল্যবর্জিত ।বক্তব্য হবে সুনির্বাচিত এবং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bn-BD" dirty="0">
                <a:solidFill>
                  <a:schemeClr val="bg1"/>
                </a:solidFill>
              </a:rPr>
              <a:t>কোন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bn-BD" dirty="0">
                <a:solidFill>
                  <a:schemeClr val="bg1"/>
                </a:solidFill>
              </a:rPr>
              <a:t>অনাবশ্যক বক্তব্য সংযোজিত হতে পারেনা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bn-BD" b="1" i="1" dirty="0">
                <a:solidFill>
                  <a:schemeClr val="bg1"/>
                </a:solidFill>
              </a:rPr>
              <a:t>৬।সুন্দর উপস্থাপনা:</a:t>
            </a:r>
            <a:endParaRPr lang="en-US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প্রতিবেদনের উপস্থাপন হবে আকর্র্ষণীয় ।এর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bn-BD" dirty="0">
                <a:solidFill>
                  <a:schemeClr val="bg1"/>
                </a:solidFill>
              </a:rPr>
              <a:t>বক্তব্য সহজ সরল ভাষায় প্রকাশ পায়।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bn-BD" b="1" i="1" dirty="0">
                <a:solidFill>
                  <a:schemeClr val="bg1"/>
                </a:solidFill>
              </a:rPr>
              <a:t>৭।সুপারিশ:</a:t>
            </a:r>
            <a:endParaRPr lang="en-US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প্রতিবেদনে উপসংহারে সুপারিশ সংযোজন করতে হবে যাতে উপযুক্ত কর্তৃপক্ষ সমস্যা সম্পর্কে সিদ্ধন্ত গ্রহন করতে পারে ।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331" y="0"/>
            <a:ext cx="1885669" cy="21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14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19" y="365124"/>
            <a:ext cx="5741893" cy="1114051"/>
          </a:xfr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bn-BD" dirty="0">
                <a:solidFill>
                  <a:schemeClr val="bg1"/>
                </a:solidFill>
              </a:rPr>
              <a:t>প্রতিবেদনের বিভিন্ন অংশ </a:t>
            </a:r>
            <a:br>
              <a:rPr lang="bn-BD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19" y="1825625"/>
            <a:ext cx="11769256" cy="4938246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2500" lnSpcReduction="20000"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sz="2900" b="1" dirty="0">
                <a:solidFill>
                  <a:schemeClr val="bg1"/>
                </a:solidFill>
              </a:rPr>
              <a:t>প্রতিবেদনের তিনটি অংশ হল :</a:t>
            </a:r>
            <a:r>
              <a:rPr lang="en-US" sz="2900" b="1" dirty="0">
                <a:solidFill>
                  <a:schemeClr val="bg1"/>
                </a:solidFill>
              </a:rPr>
              <a:t> </a:t>
            </a:r>
            <a:r>
              <a:rPr lang="bn-BD" sz="2900" b="1" dirty="0">
                <a:solidFill>
                  <a:schemeClr val="bg1"/>
                </a:solidFill>
              </a:rPr>
              <a:t>১।প্রারম্ভিক অংশ ২।প্রধানঅংশ ৩।পরিশিষ্ট।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bn-BD" b="1" i="1" dirty="0">
                <a:solidFill>
                  <a:schemeClr val="bg1"/>
                </a:solidFill>
              </a:rPr>
              <a:t>১।প্রারম্ভিক অংশ:</a:t>
            </a: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প্রতিবেদনের প্রারম্ভিক অংশে থাকে প্রতিবেদনের মুল শিরনাম ।প্রাপকের নাম ঠিকানা ,সূত্র বিষয়ের সংক্ষিপ্ত সার নির্দেশক কথা।</a:t>
            </a:r>
          </a:p>
          <a:p>
            <a:r>
              <a:rPr lang="bn-BD" b="1" i="1" dirty="0">
                <a:solidFill>
                  <a:schemeClr val="bg1"/>
                </a:solidFill>
              </a:rPr>
              <a:t>২। প্রতিবেদনের প্রধান অংশ:</a:t>
            </a: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প্রতিবেদনের প্রধান অংশে থাকে বিষয় সম্পর্কে ভূমিকা ,মূলপ্রতিবেদন ,উপসংহার ও সুপারিশ।</a:t>
            </a:r>
          </a:p>
          <a:p>
            <a:r>
              <a:rPr lang="bn-BD" b="1" i="1" dirty="0">
                <a:solidFill>
                  <a:schemeClr val="bg1"/>
                </a:solidFill>
              </a:rPr>
              <a:t>৩। পরিশিষ্ট অংশ:</a:t>
            </a: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প্রতিবেদনের পরিশিষ্টে থাকে তথ্য নির্দেশ,গ্রন্থ বিবরণী,কমিটির তালিকা ও আনুসঙ্গিক বিষয়াদি।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প্রতিবেদনের আকার সম্পর্কে সুনির্দিষ্ট কোন সীমাবদ্ধতা নেই। বিষয়ের গুরুত্ব ও পরিধি অনুসারে তা ছোট হতে পারে ,বড়ও হতে পারে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883" y="152539"/>
            <a:ext cx="1340292" cy="153922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56817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454" y="283868"/>
            <a:ext cx="4648200" cy="1019921"/>
          </a:xfr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bn-BD" sz="2800" b="1" dirty="0">
                <a:solidFill>
                  <a:schemeClr val="bg1"/>
                </a:solidFill>
              </a:rPr>
              <a:t>প্রতিবেদনের বিভিন্ন অংশ </a:t>
            </a:r>
            <a:br>
              <a:rPr lang="bn-BD" sz="2800" b="1" dirty="0">
                <a:solidFill>
                  <a:schemeClr val="bg1"/>
                </a:solidFill>
              </a:rPr>
            </a:br>
            <a:r>
              <a:rPr lang="bn-BD" sz="2800" b="1" dirty="0">
                <a:solidFill>
                  <a:schemeClr val="bg1"/>
                </a:solidFill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722672"/>
              </p:ext>
            </p:extLst>
          </p:nvPr>
        </p:nvGraphicFramePr>
        <p:xfrm>
          <a:off x="3264049" y="793829"/>
          <a:ext cx="8582809" cy="5378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56" y="4679577"/>
            <a:ext cx="1548291" cy="177809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6431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9896061" cy="1325563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bn-BD" dirty="0"/>
              <a:t>৭১ এর একটি ডকুমেন্টারি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156321-CE65-4FB8-AFBA-538F9699E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sz="6000" b="1" dirty="0"/>
              <a:t>Click- </a:t>
            </a:r>
            <a:r>
              <a:rPr lang="en-US" dirty="0"/>
              <a:t>https://www.bing.com/videos/search?q=%e0%a7%ad%e0%a7%a7+%e0%a6%8f%e0%a6%b0+%e0%a6%a1%e0%a6%95%e0%a7%81%e0%a6%ae%e0%a7%87%e0%a6%a8%e0%a7%8d%e0%a6%9f%e0%a6%be%e0%a6%b0%e0%a7%80&amp;&amp;view=detail&amp;mid=BDE5DC6B87C6E8315430BDE5DC6B87C6E8315430&amp;&amp;FORM=VRDGAR</a:t>
            </a:r>
          </a:p>
        </p:txBody>
      </p:sp>
    </p:spTree>
    <p:extLst>
      <p:ext uri="{BB962C8B-B14F-4D97-AF65-F5344CB8AC3E}">
        <p14:creationId xmlns:p14="http://schemas.microsoft.com/office/powerpoint/2010/main" val="2606159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1CFC0-2F52-492A-B795-6A891F7D3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0145"/>
          </a:xfrm>
          <a:solidFill>
            <a:srgbClr val="C0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>
            <a:normAutofit/>
          </a:bodyPr>
          <a:lstStyle/>
          <a:p>
            <a:pPr algn="ctr"/>
            <a:r>
              <a:rPr lang="en-US" sz="17900" b="1" dirty="0" err="1">
                <a:solidFill>
                  <a:schemeClr val="bg1"/>
                </a:solidFill>
              </a:rPr>
              <a:t>ধন্যবাদ</a:t>
            </a:r>
            <a:r>
              <a:rPr lang="en-US" sz="179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959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917" y="668437"/>
            <a:ext cx="7032812" cy="1089212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bn-IN" sz="2400" b="1" dirty="0">
                <a:solidFill>
                  <a:schemeClr val="bg1"/>
                </a:solidFill>
              </a:rPr>
              <a:t>পরিপত্রের নির্দেশনাগুলো কি কি ?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2" y="1936376"/>
            <a:ext cx="11295529" cy="4625788"/>
          </a:xfr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bn-IN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bn-IN" sz="3200" dirty="0">
                <a:solidFill>
                  <a:schemeClr val="bg1"/>
                </a:solidFill>
              </a:rPr>
              <a:t>জাতীয় শিক্ষাক্রমের আলোকে ৭ম শ্রেণির শিক্ষার্থীদের বাংলা বিষয়ক পাঠ্যপুস্তকে বর্ণিত বঙ্গবন্ধু ও মুক্তিযুদ্ধ বিষয়ক শিখনফল অর্জনে ধারাবাহিক মূল্যায়নে নিম্ন বর্ণিত প্রক্রিয়ায় কার্যক্রম সম্পন্ন হবে –</a:t>
            </a:r>
          </a:p>
          <a:p>
            <a:pPr marL="0" indent="0" algn="just">
              <a:buNone/>
            </a:pPr>
            <a:endParaRPr lang="bn-IN" sz="32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bn-IN" sz="3200" dirty="0">
                <a:solidFill>
                  <a:schemeClr val="bg1"/>
                </a:solidFill>
              </a:rPr>
              <a:t>১। শিক্ষার্থীরা ৮/১০ জনের একটি করে বিভিন্ন দলে বিভক্ত হবে।</a:t>
            </a:r>
          </a:p>
          <a:p>
            <a:pPr marL="0" indent="0" algn="just">
              <a:buNone/>
            </a:pPr>
            <a:endParaRPr lang="bn-IN" sz="32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bn-IN" sz="3200" dirty="0">
                <a:solidFill>
                  <a:schemeClr val="bg1"/>
                </a:solidFill>
              </a:rPr>
              <a:t>২। শিক্ষকের নেতৃত্বে দলগুলি স্থানীয় মুক্তিযোদ্ধা, শহীদ অথবা প্রয়াত মুক্তিযোদ্ধার নিকটজন এবং মুক্তিযুদ্ধে প্রত্যক্ষ অভিজ্ঞতা অর্জণকারী  ব্যক্তির সাক্ষাৎকার গ্রহণ করবে। </a:t>
            </a:r>
          </a:p>
          <a:p>
            <a:pPr marL="0" indent="0" algn="just">
              <a:buNone/>
            </a:pPr>
            <a:r>
              <a:rPr lang="bn-IN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bn-IN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52" y="355047"/>
            <a:ext cx="1683123" cy="1402602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177" y="355047"/>
            <a:ext cx="1295400" cy="148766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308809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5" y="1734672"/>
            <a:ext cx="11241740" cy="4693022"/>
          </a:xfr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bn-IN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bn-IN" dirty="0">
                <a:solidFill>
                  <a:schemeClr val="bg1"/>
                </a:solidFill>
              </a:rPr>
              <a:t>৩। সাক্ষাৎকার গ্রহণের সময়ে কিছু শিক্ষার্থী সংশ্লিষ্ট বিষয়ে প্রশ্ন করবে,  লিখবে, আবার কিছু শিক্ষার্থী ভিডিও চিত্র (অনুর্ধ ২০ মিনিটের) ধারণ করবে । উল্লেখ্য যে ভিডিও চিত্রে সাক্ষাৎ কারের অংশ ছাড়াও বঙ্গবন্ধুর স্মৃতি ও অবদান, রণাঙ্গন, বধ্যভূমি, ও মুক্তিযুদ্ধের স্মৃতি বহনকারী যে কোন বিষয় স্থান পাবে ।</a:t>
            </a:r>
          </a:p>
          <a:p>
            <a:pPr marL="0" indent="0" algn="just">
              <a:buNone/>
            </a:pPr>
            <a:r>
              <a:rPr lang="bn-IN" dirty="0">
                <a:solidFill>
                  <a:schemeClr val="bg1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bn-IN" dirty="0">
                <a:solidFill>
                  <a:schemeClr val="bg1"/>
                </a:solidFill>
              </a:rPr>
              <a:t>৪।শিক্ষার্থীরা দলগত ভাবে বঙ্গবন্ধু ও মুক্তিযুদ্ধ বিষয়ে গৃহিত এই সাক্ষাৎ কারের উপর লিখিত প্রতিবেদন ও ভিডিও চিত্র বাংলা বিষয়ের শিক্ষকের নিকট নিদ্ধারিত সময়ের মধ্যে জমা দেবে ধারাবাহিক কাজের অংশ হিসেবে ।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61124" y="275412"/>
            <a:ext cx="5401241" cy="1194734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bn-IN" sz="2400" b="1" dirty="0">
                <a:solidFill>
                  <a:schemeClr val="bg1"/>
                </a:solidFill>
              </a:rPr>
              <a:t>পরিপত্রের নির্দেশনাগুলো কি কি ?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64070" y="569168"/>
            <a:ext cx="1008529" cy="658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5" y="190338"/>
            <a:ext cx="1353659" cy="145692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106" y="216150"/>
            <a:ext cx="1223682" cy="140530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320715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36039" y="455245"/>
            <a:ext cx="3790149" cy="100901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/>
              <a:t>নম্বর</a:t>
            </a:r>
            <a:r>
              <a:rPr lang="en-US" sz="3600" b="1" dirty="0"/>
              <a:t> </a:t>
            </a:r>
            <a:r>
              <a:rPr lang="en-US" sz="3600" b="1" dirty="0" err="1"/>
              <a:t>বিভাজন</a:t>
            </a:r>
            <a:r>
              <a:rPr lang="en-US" sz="3600" b="1" dirty="0"/>
              <a:t> 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475965"/>
              </p:ext>
            </p:extLst>
          </p:nvPr>
        </p:nvGraphicFramePr>
        <p:xfrm>
          <a:off x="1423359" y="1655809"/>
          <a:ext cx="9535993" cy="35661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09456">
                  <a:extLst>
                    <a:ext uri="{9D8B030D-6E8A-4147-A177-3AD203B41FA5}">
                      <a16:colId xmlns:a16="http://schemas.microsoft.com/office/drawing/2014/main" val="4241307240"/>
                    </a:ext>
                  </a:extLst>
                </a:gridCol>
                <a:gridCol w="5543247">
                  <a:extLst>
                    <a:ext uri="{9D8B030D-6E8A-4147-A177-3AD203B41FA5}">
                      <a16:colId xmlns:a16="http://schemas.microsoft.com/office/drawing/2014/main" val="1764112443"/>
                    </a:ext>
                  </a:extLst>
                </a:gridCol>
                <a:gridCol w="1683290">
                  <a:extLst>
                    <a:ext uri="{9D8B030D-6E8A-4147-A177-3AD203B41FA5}">
                      <a16:colId xmlns:a16="http://schemas.microsoft.com/office/drawing/2014/main" val="3285099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/>
                        <a:t>কাজ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/>
                        <a:t>বিষয়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/>
                        <a:t>নম্বর</a:t>
                      </a:r>
                      <a:r>
                        <a:rPr lang="bn-IN" sz="3200" baseline="0" dirty="0"/>
                        <a:t> 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883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/>
                        <a:t>শ্রেণির</a:t>
                      </a:r>
                      <a:r>
                        <a:rPr lang="en-US" sz="3200" b="1" dirty="0"/>
                        <a:t> </a:t>
                      </a:r>
                      <a:r>
                        <a:rPr lang="en-US" sz="3200" b="1" dirty="0" err="1"/>
                        <a:t>কাজ</a:t>
                      </a:r>
                      <a:r>
                        <a:rPr lang="en-US" sz="3200" b="1" dirty="0"/>
                        <a:t> </a:t>
                      </a:r>
                    </a:p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/>
                        <a:t>বঙ্গবন্ধু</a:t>
                      </a:r>
                      <a:r>
                        <a:rPr lang="en-US" sz="3200" b="1" dirty="0"/>
                        <a:t> ও </a:t>
                      </a:r>
                      <a:r>
                        <a:rPr lang="en-US" sz="3200" b="1" dirty="0" err="1"/>
                        <a:t>মুক্তিযুদ্ধ</a:t>
                      </a:r>
                      <a:r>
                        <a:rPr lang="en-US" sz="3200" b="1" dirty="0"/>
                        <a:t> </a:t>
                      </a:r>
                      <a:r>
                        <a:rPr lang="en-US" sz="3200" b="1" dirty="0" err="1"/>
                        <a:t>বিষয়ক</a:t>
                      </a:r>
                      <a:r>
                        <a:rPr lang="en-US" sz="3200" b="1" dirty="0"/>
                        <a:t> </a:t>
                      </a:r>
                      <a:r>
                        <a:rPr lang="en-US" sz="3200" b="1" dirty="0" err="1"/>
                        <a:t>প্রতিবেদন</a:t>
                      </a:r>
                      <a:r>
                        <a:rPr lang="en-US" sz="3200" b="1" dirty="0"/>
                        <a:t> 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/>
                        <a:t>৫</a:t>
                      </a:r>
                      <a:r>
                        <a:rPr lang="bn-IN" sz="2800" b="1" baseline="0" dirty="0"/>
                        <a:t> 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25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/>
                        <a:t>অনুসন্ধান</a:t>
                      </a:r>
                      <a:endParaRPr lang="en-US" sz="3200" b="1" dirty="0"/>
                    </a:p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/>
                        <a:t>বঙ্গবন্ধু</a:t>
                      </a:r>
                      <a:r>
                        <a:rPr lang="en-US" sz="3200" b="1" dirty="0"/>
                        <a:t> ও </a:t>
                      </a:r>
                      <a:r>
                        <a:rPr lang="en-US" sz="3200" b="1" dirty="0" err="1"/>
                        <a:t>মুক্তিযুদ্ধ</a:t>
                      </a:r>
                      <a:r>
                        <a:rPr lang="en-US" sz="3200" b="1" dirty="0"/>
                        <a:t> </a:t>
                      </a:r>
                      <a:r>
                        <a:rPr lang="en-US" sz="3200" b="1" dirty="0" err="1"/>
                        <a:t>বিষয়ক</a:t>
                      </a:r>
                      <a:r>
                        <a:rPr lang="en-US" sz="3200" b="1" dirty="0"/>
                        <a:t> </a:t>
                      </a:r>
                      <a:r>
                        <a:rPr lang="en-US" sz="3200" b="1" dirty="0" err="1"/>
                        <a:t>ভিডিওচিত্র</a:t>
                      </a:r>
                      <a:r>
                        <a:rPr lang="en-US" sz="32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/>
                        <a:t>৫  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012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bn-IN" sz="2400" b="1" dirty="0"/>
                        <a:t>শ্রেণি</a:t>
                      </a:r>
                      <a:r>
                        <a:rPr lang="bn-IN" sz="2400" b="1" baseline="0" dirty="0"/>
                        <a:t> অভিক্ষা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/>
                        <a:t>-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/>
                        <a:t>১০ 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133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bn-IN" sz="2800" b="1" dirty="0"/>
                        <a:t>মোট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/>
                        <a:t>- 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/>
                        <a:t>২০ 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824229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168878" y="5885316"/>
            <a:ext cx="10044953" cy="658701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err="1"/>
              <a:t>সর্বোচ্চ</a:t>
            </a:r>
            <a:r>
              <a:rPr lang="en-US" sz="2400" b="1" i="1" dirty="0"/>
              <a:t> </a:t>
            </a:r>
            <a:r>
              <a:rPr lang="en-US" sz="2400" b="1" i="1" dirty="0" err="1"/>
              <a:t>নম্বরধারীকে</a:t>
            </a:r>
            <a:r>
              <a:rPr lang="en-US" sz="2400" b="1" i="1" dirty="0"/>
              <a:t> ৩ </a:t>
            </a:r>
            <a:r>
              <a:rPr lang="en-US" sz="2400" b="1" i="1" dirty="0" err="1"/>
              <a:t>জনকে</a:t>
            </a:r>
            <a:r>
              <a:rPr lang="en-US" sz="2400" b="1" i="1" dirty="0"/>
              <a:t>  </a:t>
            </a:r>
            <a:r>
              <a:rPr lang="en-US" sz="2400" b="1" i="1" dirty="0" err="1"/>
              <a:t>পুরস্কৃত</a:t>
            </a:r>
            <a:r>
              <a:rPr lang="en-US" sz="2400" b="1" i="1" dirty="0"/>
              <a:t> </a:t>
            </a:r>
            <a:r>
              <a:rPr lang="en-US" sz="2400" b="1" i="1" dirty="0" err="1"/>
              <a:t>করা</a:t>
            </a:r>
            <a:r>
              <a:rPr lang="en-US" sz="2400" b="1" i="1" dirty="0"/>
              <a:t> </a:t>
            </a:r>
            <a:r>
              <a:rPr lang="en-US" sz="2400" b="1" i="1" dirty="0" err="1"/>
              <a:t>হবে</a:t>
            </a:r>
            <a:r>
              <a:rPr lang="bn-IN" sz="2400" b="1" i="1" dirty="0"/>
              <a:t> । </a:t>
            </a:r>
            <a:r>
              <a:rPr lang="en-US" sz="2400" b="1" i="1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642" y="114769"/>
            <a:ext cx="1183342" cy="134949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196" y="206835"/>
            <a:ext cx="1168661" cy="134211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142080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717" y="659601"/>
            <a:ext cx="5257800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bn-IN" sz="2000" b="1" dirty="0">
                <a:solidFill>
                  <a:schemeClr val="bg1"/>
                </a:solidFill>
              </a:rPr>
              <a:t>শিক্ষা প্রতিষ্ঠানের করণীয়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2366682"/>
            <a:ext cx="12017188" cy="4262718"/>
          </a:xfr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500" dirty="0">
                <a:solidFill>
                  <a:schemeClr val="bg1"/>
                </a:solidFill>
              </a:rPr>
              <a:t>শিক্ষা প্রতিষ্ঠান সমূহ প্রতিবেদন ও ভিডিও চিত্রের মূল কপি সংরক্ষণ করবে পরবর্তীতে সে গুলো বিজয় দিবসে প্রদর্শনের করবে এবং ১ম, ২য় ও ৩য় স্থান অধিকারী দলকে পুরস্কার প্রদান করবে</a:t>
            </a:r>
          </a:p>
          <a:p>
            <a:pPr>
              <a:buFont typeface="Wingdings" panose="05000000000000000000" pitchFamily="2" charset="2"/>
              <a:buChar char="Ø"/>
            </a:pPr>
            <a:endParaRPr lang="bn-IN" sz="35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IN" sz="3500" dirty="0">
                <a:solidFill>
                  <a:schemeClr val="bg1"/>
                </a:solidFill>
              </a:rPr>
              <a:t>প্রতিষ্ঠান প্রধান শিক্ষকদের সহায়তায় শিক্ষার্থীদের প্রতিবেদন ও ভিডিওচিত্র গুলির সেরা অংশগুলিকে সমন্বয় ও সম্পাদনা করে একটি ডকুমেন্টরি (২০ মিনিটের)তৈরী করবেন এবং উপজেলা কমিটির নিকট প্রেরণ করবেন ।  </a:t>
            </a:r>
          </a:p>
          <a:p>
            <a:pPr marL="0" indent="0">
              <a:buNone/>
            </a:pPr>
            <a:endParaRPr lang="bn-IN" dirty="0"/>
          </a:p>
          <a:p>
            <a:pPr marL="0" indent="0">
              <a:buNone/>
            </a:pPr>
            <a:endParaRPr lang="bn-IN" dirty="0"/>
          </a:p>
        </p:txBody>
      </p:sp>
      <p:sp>
        <p:nvSpPr>
          <p:cNvPr id="5" name="Oval 4"/>
          <p:cNvSpPr/>
          <p:nvPr/>
        </p:nvSpPr>
        <p:spPr>
          <a:xfrm>
            <a:off x="8659905" y="468494"/>
            <a:ext cx="1008529" cy="658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73" y="99047"/>
            <a:ext cx="2391517" cy="205670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861" y="177379"/>
            <a:ext cx="1755680" cy="201626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234934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148" y="431376"/>
            <a:ext cx="5669793" cy="1480766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bn-IN" sz="2800" b="1" dirty="0">
                <a:solidFill>
                  <a:schemeClr val="bg1"/>
                </a:solidFill>
              </a:rPr>
              <a:t>উপজেলা কমিটি, জেলা কমিটি ও অঞ্চল পর্যায়ের কমিটির কাজ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3" y="2554941"/>
            <a:ext cx="11241741" cy="3939988"/>
          </a:xfr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endParaRPr lang="bn-IN" sz="40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bn-IN" sz="3600" dirty="0">
                <a:solidFill>
                  <a:schemeClr val="bg1"/>
                </a:solidFill>
              </a:rPr>
              <a:t>উপজেলা পর্যায়ের কমিটি সেরা ১টি ডকুমেন্টারি জেলা পর্যায়ে, জেলা পর্যায়ের কমিটি সেরা ১টি ডকুমেন্টারি অঞ্চল পর্যায়ে প্রেরণ কর</a:t>
            </a:r>
            <a:r>
              <a:rPr lang="bn-BD" sz="3600" dirty="0">
                <a:solidFill>
                  <a:schemeClr val="bg1"/>
                </a:solidFill>
              </a:rPr>
              <a:t>বে</a:t>
            </a:r>
            <a:r>
              <a:rPr lang="bn-IN" sz="3600" dirty="0">
                <a:solidFill>
                  <a:schemeClr val="bg1"/>
                </a:solidFill>
              </a:rPr>
              <a:t>,  অঞ্চল পর্যায়ে কমিটি প্রাপ্ত ডকুমেন্টারির মধ্যথেকে সেরা ৩টি ডকুমেন্টারি জাতীয় পর্যায়ে প্রেরণ করবে । 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53" y="178685"/>
            <a:ext cx="2860508" cy="198614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953" y="280799"/>
            <a:ext cx="1640541" cy="188403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93305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5416" y="760786"/>
            <a:ext cx="4941795" cy="1121802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bn-IN" sz="2400" b="1" dirty="0">
                <a:solidFill>
                  <a:schemeClr val="bg1"/>
                </a:solidFill>
              </a:rPr>
              <a:t>জাতীয় পর্যায়ের কমিটির কাজ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7" y="2366682"/>
            <a:ext cx="11268635" cy="4208929"/>
          </a:xfr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endParaRPr lang="bn-BD" sz="24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bn-IN" sz="2400" dirty="0">
                <a:solidFill>
                  <a:schemeClr val="bg1"/>
                </a:solidFill>
              </a:rPr>
              <a:t>অঞ্চল পর্যায়ে থেকে প্রাপ্ত</a:t>
            </a:r>
            <a:r>
              <a:rPr lang="bn-BD" sz="2400" dirty="0">
                <a:solidFill>
                  <a:schemeClr val="bg1"/>
                </a:solidFill>
              </a:rPr>
              <a:t> </a:t>
            </a:r>
            <a:r>
              <a:rPr lang="bn-IN" sz="2400" dirty="0">
                <a:solidFill>
                  <a:schemeClr val="bg1"/>
                </a:solidFill>
              </a:rPr>
              <a:t>ডকুমেন্টারি</a:t>
            </a:r>
            <a:r>
              <a:rPr lang="bn-BD" sz="2400" dirty="0">
                <a:solidFill>
                  <a:schemeClr val="bg1"/>
                </a:solidFill>
              </a:rPr>
              <a:t> মধ্য থেকে </a:t>
            </a:r>
            <a:r>
              <a:rPr lang="bn-IN" sz="2400" dirty="0">
                <a:solidFill>
                  <a:schemeClr val="bg1"/>
                </a:solidFill>
              </a:rPr>
              <a:t> সেরা ১০টি বাছাই করে বিজয়ী ঘোষনা করবে। </a:t>
            </a:r>
          </a:p>
          <a:p>
            <a:pPr marL="0" indent="0" algn="just">
              <a:buNone/>
            </a:pPr>
            <a:endParaRPr lang="bn-IN" sz="24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bn-IN" sz="2400" dirty="0">
                <a:solidFill>
                  <a:schemeClr val="bg1"/>
                </a:solidFill>
              </a:rPr>
              <a:t>সেরা ১০টি ডকুমেন্টারি অবলম্বন করে নতুন ২টি ডকুমেন্টারি নির্মাণ করবে।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bn-IN" sz="24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bn-IN" sz="2400" dirty="0">
                <a:solidFill>
                  <a:schemeClr val="bg1"/>
                </a:solidFill>
              </a:rPr>
              <a:t>২০২০ সালের ১৭ মার্চ জাতির জনক বঙ্গবন্ধু শেখ মুজিবুর রহমানের জন্মশতবার্ষিকী এবং ২৬ মার্চ স্বাধীনতা দিবদ উপলক্ষ্যে আয়োজিত অনুষ্ঠানে এই ডকুমেন্টারিগুলো প্রদর্শিত হবে। </a:t>
            </a:r>
          </a:p>
        </p:txBody>
      </p:sp>
      <p:sp>
        <p:nvSpPr>
          <p:cNvPr id="4" name="Oval 3"/>
          <p:cNvSpPr/>
          <p:nvPr/>
        </p:nvSpPr>
        <p:spPr>
          <a:xfrm>
            <a:off x="8189259" y="548388"/>
            <a:ext cx="1008529" cy="658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322460"/>
            <a:ext cx="1304365" cy="1721762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658" y="548388"/>
            <a:ext cx="1380565" cy="158547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4225799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3067"/>
            <a:ext cx="5925671" cy="1325563"/>
          </a:xfr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bn-BD" sz="3600" b="1" dirty="0">
                <a:solidFill>
                  <a:schemeClr val="bg1"/>
                </a:solidFill>
              </a:rPr>
              <a:t>প্রতিবেদনের </a:t>
            </a:r>
            <a:r>
              <a:rPr lang="en-US" sz="3600" b="1" dirty="0" err="1">
                <a:solidFill>
                  <a:schemeClr val="bg1"/>
                </a:solidFill>
              </a:rPr>
              <a:t>কাকে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বলে</a:t>
            </a:r>
            <a:r>
              <a:rPr lang="bn-BD" sz="36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? </a:t>
            </a:r>
            <a:r>
              <a:rPr lang="bn-BD" b="1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3575"/>
            <a:ext cx="10515600" cy="3783387"/>
          </a:xfr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sz="3200" i="1" dirty="0">
                <a:solidFill>
                  <a:schemeClr val="bg1"/>
                </a:solidFill>
              </a:rPr>
              <a:t>প্রতিবেদন বলতে কোন নির্দিষ্ট বিষয় সম্পর্কে প্রয়োজনীয় তথ্যানুসন্ধান ভিত্তিক বিবরণী বোঝায়। </a:t>
            </a:r>
          </a:p>
          <a:p>
            <a:pPr marL="0" indent="0">
              <a:buNone/>
            </a:pPr>
            <a:endParaRPr lang="bn-BD" sz="32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sz="3200" i="1" dirty="0">
                <a:solidFill>
                  <a:schemeClr val="bg1"/>
                </a:solidFill>
              </a:rPr>
              <a:t>কোন ঘটনা</a:t>
            </a:r>
            <a:r>
              <a:rPr lang="en-US" sz="3200" i="1" dirty="0">
                <a:solidFill>
                  <a:schemeClr val="bg1"/>
                </a:solidFill>
              </a:rPr>
              <a:t>,</a:t>
            </a:r>
            <a:r>
              <a:rPr lang="bn-BD" sz="3200" i="1" dirty="0">
                <a:solidFill>
                  <a:schemeClr val="bg1"/>
                </a:solidFill>
              </a:rPr>
              <a:t>তথ্য বা বক্তব্য সম্পর্কে  সুচিন্তিত বক্তব্য প্রদানই প্রতিবেদন । </a:t>
            </a:r>
          </a:p>
          <a:p>
            <a:pPr marL="0" indent="0">
              <a:buNone/>
            </a:pPr>
            <a:r>
              <a:rPr lang="bn-BD" sz="3200" i="1" dirty="0">
                <a:solidFill>
                  <a:schemeClr val="bg1"/>
                </a:solidFill>
              </a:rPr>
              <a:t>প্রতিবেদন কথাটি</a:t>
            </a:r>
            <a:r>
              <a:rPr lang="en-US" sz="3200" i="1" dirty="0">
                <a:solidFill>
                  <a:schemeClr val="bg1"/>
                </a:solidFill>
              </a:rPr>
              <a:t>র </a:t>
            </a:r>
            <a:r>
              <a:rPr lang="bn-BD" sz="3200" i="1" dirty="0">
                <a:solidFill>
                  <a:schemeClr val="bg1"/>
                </a:solidFill>
              </a:rPr>
              <a:t> ইংরেজি 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bn-BD" sz="4400" b="1" i="1" u="sng" dirty="0">
                <a:solidFill>
                  <a:schemeClr val="bg1"/>
                </a:solidFill>
              </a:rPr>
              <a:t>Report.</a:t>
            </a:r>
            <a:endParaRPr lang="en-US" sz="3200" b="1" i="1" u="sng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418" y="277485"/>
            <a:ext cx="1665382" cy="191256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348489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952" y="1136451"/>
            <a:ext cx="5320553" cy="885451"/>
          </a:xfr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bn-BD" dirty="0">
                <a:solidFill>
                  <a:schemeClr val="bg1"/>
                </a:solidFill>
              </a:rPr>
              <a:t>প্রতিবেদনের উদ্দেশ্য: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2" y="2218764"/>
            <a:ext cx="10112188" cy="3541339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sz="4400" b="1" dirty="0">
                <a:solidFill>
                  <a:schemeClr val="bg1"/>
                </a:solidFill>
              </a:rPr>
              <a:t>প্রতিবেদনের উদ্দেশ্য হল নির্দিষ্ট কোন বিষয়বস্তু সর্ম্পকে কর্তৃপক্ষকে সুস্পষ্টভাবে অবহিতকরা।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318" y="226002"/>
            <a:ext cx="1649506" cy="1894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217542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674</Words>
  <Application>Microsoft Office PowerPoint</Application>
  <PresentationFormat>Widescreen</PresentationFormat>
  <Paragraphs>110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Vrinda</vt:lpstr>
      <vt:lpstr>Wingdings</vt:lpstr>
      <vt:lpstr>Office Theme</vt:lpstr>
      <vt:lpstr>বঙ্গবন্ধু শেখ মুজিবুর রহমান ও মুক্তিযুদ্ধকে জানি </vt:lpstr>
      <vt:lpstr>পরিপত্রের নির্দেশনাগুলো কি কি ? </vt:lpstr>
      <vt:lpstr>পরিপত্রের নির্দেশনাগুলো কি কি ? </vt:lpstr>
      <vt:lpstr>PowerPoint Presentation</vt:lpstr>
      <vt:lpstr>শিক্ষা প্রতিষ্ঠানের করণীয় </vt:lpstr>
      <vt:lpstr>উপজেলা কমিটি, জেলা কমিটি ও অঞ্চল পর্যায়ের কমিটির কাজ </vt:lpstr>
      <vt:lpstr>জাতীয় পর্যায়ের কমিটির কাজ</vt:lpstr>
      <vt:lpstr>প্রতিবেদনের কাকে বলে ?  </vt:lpstr>
      <vt:lpstr> প্রতিবেদনের উদ্দেশ্য: </vt:lpstr>
      <vt:lpstr>প্রতিবেদনের বৈশিষ্ট্য</vt:lpstr>
      <vt:lpstr>প্রতিবেদনের বৈশিষ্ট্য</vt:lpstr>
      <vt:lpstr> প্রতিবেদনের বিভিন্ন অংশ  </vt:lpstr>
      <vt:lpstr> প্রতিবেদনের বিভিন্ন অংশ   </vt:lpstr>
      <vt:lpstr>৭১ এর একটি ডকুমেন্টারি </vt:lpstr>
      <vt:lpstr>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সপ্তম শ্রেণি শিক্ষার্থীদের জন্য বাংলা ১ম পত্র বিষয়ের ধারাবাহিক মূল্যায়নের অংশ হিসেবে যোগ হবে ।</dc:title>
  <dc:creator>KUP</dc:creator>
  <cp:lastModifiedBy>HP-FC</cp:lastModifiedBy>
  <cp:revision>48</cp:revision>
  <dcterms:created xsi:type="dcterms:W3CDTF">2019-07-25T10:51:44Z</dcterms:created>
  <dcterms:modified xsi:type="dcterms:W3CDTF">2020-02-04T00:19:23Z</dcterms:modified>
</cp:coreProperties>
</file>