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C07"/>
    <a:srgbClr val="4A4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426AE-DF3C-48A2-AD3D-EB95A15503F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20F41-6234-4814-A4F3-5D7150312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9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20F41-6234-4814-A4F3-5D71503121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075476-8235-475A-B836-437B9DD29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81BAEFD-79AA-425F-8711-5D16CC03B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F4EDF3-701A-488F-8491-DBCFD7514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D9E8-8B81-4291-BD88-854636FAD4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D066AB-7CCE-4367-A764-1F3EA638F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7199F2-4815-4703-8589-92812576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6A4C-5E5A-4DAF-BA00-F14A61B76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0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B9CD40-DA1C-4DE4-8C66-8FC713D5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4B11D77-FDD1-44D7-AD8C-CCE98A68B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8BE8E5-2FF6-4484-B478-AABCFCE4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D9E8-8B81-4291-BD88-854636FAD4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98DFA8-9351-4BC5-B52B-D116A3D4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E89196-4AAA-4985-8D0A-315729DFC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6A4C-5E5A-4DAF-BA00-F14A61B76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2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70005C9-8A2C-451F-B93D-E20E501E6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74A1B5-200B-4FA7-9C0C-A9AF60523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0AF0EA-D82A-4D8D-A3A0-BC41B0EE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D9E8-8B81-4291-BD88-854636FAD4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79A0A2-4A3A-4136-9AAF-B9778584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551071-334F-4D58-9D74-AEF0C4CCD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6A4C-5E5A-4DAF-BA00-F14A61B76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1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1860C3-6D79-40F6-A82A-044667D41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8D7685-7E69-45C1-A55D-8C9CE4FD3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1703B8-21CC-413D-82FB-C2CCBBA3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D9E8-8B81-4291-BD88-854636FAD4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A2E065-B864-40BE-81F5-0C0159B53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CB5F69-5F72-4EEC-8110-B4DBC868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6A4C-5E5A-4DAF-BA00-F14A61B76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8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B191D7-0443-4571-BEC8-959E2ABC2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E124BF-07D5-41DE-9D8F-81302976C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0D8A34-B7E4-4867-90F4-486533CFD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D9E8-8B81-4291-BD88-854636FAD4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6AA609-4E9A-4932-AA81-AC0C8A13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4A561B-11BC-4CF7-A1A9-87684BED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6A4C-5E5A-4DAF-BA00-F14A61B76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8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A9FE98-96D2-4A19-83C3-7B33D8805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0D0F53-A006-4D49-B157-CC7B55132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598A183-6D99-41BF-886A-7447400A8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D09C2F0-CF52-4995-98C9-E76CE2744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D9E8-8B81-4291-BD88-854636FAD4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F3F4892-57F6-46C2-81D7-186A7FCA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541FBC-C35D-4DD5-8DB2-7EEE46C6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6A4C-5E5A-4DAF-BA00-F14A61B76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8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03B7A7-8F28-47F4-9CB7-F4D5E5484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365C49-8B27-44D7-9C53-706A9EB4B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A8EE1DD-CBAB-4A59-B246-4D32A3C85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09E383C-FC2F-4D3A-AF79-960EB96C1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5FF3F6A-8C2C-4493-932F-7C48F7CB1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9256D10-6844-4EFD-91DB-BC90218F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D9E8-8B81-4291-BD88-854636FAD4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91176CA-EA3E-4221-B5AA-2D621B98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6C89954-3D69-450E-B5B2-123BC823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6A4C-5E5A-4DAF-BA00-F14A61B76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795FEC-8F4A-4CC5-8863-0A9CF4FB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E715264-A976-4E1B-B2C0-F46BB893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D9E8-8B81-4291-BD88-854636FAD4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A3EDA1C-8CD2-491E-AB40-F824FA78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8540194-3A94-4AC7-95D8-E6AC6EBF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6A4C-5E5A-4DAF-BA00-F14A61B76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7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288C1DD-483A-4DC7-B70D-7CFD3837C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D9E8-8B81-4291-BD88-854636FAD4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D5DC2B1-8652-488D-825F-866AD38E2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AC62E6A-A4F0-43D8-B012-572499BE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6A4C-5E5A-4DAF-BA00-F14A61B76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6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812ED1-AA05-48D1-8F03-C41E1F62C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6AD50B-5AAF-42A7-82C3-718C6826C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9D84A1-1CF8-4737-A3AB-C71AC513A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CC2AC63-17FA-41E9-B283-94F8F14E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D9E8-8B81-4291-BD88-854636FAD4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79979B8-E4D0-4D16-A233-1DC3F572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75DDEC-4DC3-4031-9CFC-C9B66E19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6A4C-5E5A-4DAF-BA00-F14A61B76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2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9879C0-7865-42E2-A2C6-045CC5FE0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1736322-00C8-470C-BB74-8F9D44E49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B230695-5054-45E9-B72A-CA82BFC94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70781C-7DF4-45D7-B7CF-4C611FED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D9E8-8B81-4291-BD88-854636FAD4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4A6A62-492A-4676-B0CD-69A2F482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91131C-354B-4E8C-94EA-46CAEAC0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6A4C-5E5A-4DAF-BA00-F14A61B76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3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93A22F-099D-4986-9FF5-E91A6885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00E96B-7382-4540-8831-B14FEEA82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0F5C5C-F6E0-4152-AA19-1C7AC22CF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5D9E8-8B81-4291-BD88-854636FAD4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437365-6C57-401B-B859-3DD10CB8B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6DFFE5-CCA7-418D-BBBF-1E055E11B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36A4C-5E5A-4DAF-BA00-F14A61B76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7.wdp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microsoft.com/office/2007/relationships/hdphoto" Target="../media/hdphoto11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8.wdp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>
            <a:extLst>
              <a:ext uri="{FF2B5EF4-FFF2-40B4-BE49-F238E27FC236}">
                <a16:creationId xmlns="" xmlns:a16="http://schemas.microsoft.com/office/drawing/2014/main" id="{D1FD0E29-B64B-4115-8BC1-75709EC89128}"/>
              </a:ext>
            </a:extLst>
          </p:cNvPr>
          <p:cNvSpPr/>
          <p:nvPr/>
        </p:nvSpPr>
        <p:spPr>
          <a:xfrm>
            <a:off x="418665" y="354901"/>
            <a:ext cx="11582400" cy="6285913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D6ED059-4E1F-43C4-8152-8B3DEF04064D}"/>
              </a:ext>
            </a:extLst>
          </p:cNvPr>
          <p:cNvCxnSpPr>
            <a:cxnSpLocks/>
          </p:cNvCxnSpPr>
          <p:nvPr/>
        </p:nvCxnSpPr>
        <p:spPr>
          <a:xfrm>
            <a:off x="8918978" y="3966621"/>
            <a:ext cx="0" cy="2532653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 rot="20075314">
            <a:off x="1042284" y="2493667"/>
            <a:ext cx="10567569" cy="19753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80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BIPRESH CHANDA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A3E1E55-95CB-41EC-BAA8-657F09601D9B}"/>
              </a:ext>
            </a:extLst>
          </p:cNvPr>
          <p:cNvSpPr/>
          <p:nvPr/>
        </p:nvSpPr>
        <p:spPr>
          <a:xfrm>
            <a:off x="935500" y="3497857"/>
            <a:ext cx="6477000" cy="156966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i="0" u="none" strike="noStrike" kern="0" normalizeH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সবাইকে</a:t>
            </a:r>
            <a:r>
              <a:rPr kumimoji="0" lang="en-US" sz="8800" i="0" u="none" strike="noStrike" kern="0" normalizeH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শুভেচ্ছা</a:t>
            </a:r>
            <a:endParaRPr kumimoji="0" lang="en-US" sz="1600" i="0" u="none" strike="noStrike" kern="0" normalizeH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1EE9CC9-1AD6-484A-A1EC-0264FA570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80" y="1339619"/>
            <a:ext cx="4033396" cy="403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8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6C317CA2-2271-4EBD-ABA5-4DF1C00629F6}"/>
              </a:ext>
            </a:extLst>
          </p:cNvPr>
          <p:cNvSpPr/>
          <p:nvPr/>
        </p:nvSpPr>
        <p:spPr>
          <a:xfrm>
            <a:off x="304800" y="239151"/>
            <a:ext cx="11582400" cy="6285913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U-Turn Arrow 4">
            <a:extLst>
              <a:ext uri="{FF2B5EF4-FFF2-40B4-BE49-F238E27FC236}">
                <a16:creationId xmlns="" xmlns:a16="http://schemas.microsoft.com/office/drawing/2014/main" id="{A139B9AB-5207-43FC-AB52-8CD99E9E68BD}"/>
              </a:ext>
            </a:extLst>
          </p:cNvPr>
          <p:cNvSpPr/>
          <p:nvPr/>
        </p:nvSpPr>
        <p:spPr>
          <a:xfrm rot="20301761" flipV="1">
            <a:off x="2007726" y="1645959"/>
            <a:ext cx="7086921" cy="674893"/>
          </a:xfrm>
          <a:prstGeom prst="bentUpArrow">
            <a:avLst>
              <a:gd name="adj1" fmla="val 36750"/>
              <a:gd name="adj2" fmla="val 29271"/>
              <a:gd name="adj3" fmla="val 32562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127176D-752E-40A2-AE88-A575BD2D012D}"/>
              </a:ext>
            </a:extLst>
          </p:cNvPr>
          <p:cNvSpPr/>
          <p:nvPr/>
        </p:nvSpPr>
        <p:spPr>
          <a:xfrm>
            <a:off x="997902" y="963466"/>
            <a:ext cx="39469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ডান দিক থেকে পড়ি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677A5B8-15DD-4FF1-8535-3EEB241F4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33" y="2246227"/>
            <a:ext cx="1281113" cy="13216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425128E-C3F7-41EC-915D-8F762775C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93" y="2996754"/>
            <a:ext cx="1281113" cy="13216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43F7926-0673-4B31-82B4-E9A4F4E0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46" y="3612466"/>
            <a:ext cx="1281113" cy="13216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A19AC15-A19D-4385-AC9B-306B252FD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423" y="4214368"/>
            <a:ext cx="1281113" cy="13216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E7925A5-632C-4D07-A9AD-AD887274D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619564"/>
            <a:ext cx="1281113" cy="1321691"/>
          </a:xfrm>
          <a:prstGeom prst="rect">
            <a:avLst/>
          </a:prstGeom>
        </p:spPr>
      </p:pic>
      <p:sp>
        <p:nvSpPr>
          <p:cNvPr id="23" name="Speech Bubble: Oval 22">
            <a:extLst>
              <a:ext uri="{FF2B5EF4-FFF2-40B4-BE49-F238E27FC236}">
                <a16:creationId xmlns="" xmlns:a16="http://schemas.microsoft.com/office/drawing/2014/main" id="{87C18F4B-24FD-435E-9555-9CF5B968D1E0}"/>
              </a:ext>
            </a:extLst>
          </p:cNvPr>
          <p:cNvSpPr/>
          <p:nvPr/>
        </p:nvSpPr>
        <p:spPr>
          <a:xfrm>
            <a:off x="1715931" y="3333175"/>
            <a:ext cx="1805707" cy="1059766"/>
          </a:xfrm>
          <a:prstGeom prst="wedgeEllipseCallout">
            <a:avLst>
              <a:gd name="adj1" fmla="val 26052"/>
              <a:gd name="adj2" fmla="val 6489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="" xmlns:a16="http://schemas.microsoft.com/office/drawing/2014/main" id="{F370AA13-72B2-498A-A12E-9B82BA2C3089}"/>
              </a:ext>
            </a:extLst>
          </p:cNvPr>
          <p:cNvSpPr/>
          <p:nvPr/>
        </p:nvSpPr>
        <p:spPr>
          <a:xfrm>
            <a:off x="3580483" y="2839330"/>
            <a:ext cx="1805707" cy="1059766"/>
          </a:xfrm>
          <a:prstGeom prst="wedgeEllipseCallout">
            <a:avLst>
              <a:gd name="adj1" fmla="val 26052"/>
              <a:gd name="adj2" fmla="val 6489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Speech Bubble: Oval 24">
            <a:extLst>
              <a:ext uri="{FF2B5EF4-FFF2-40B4-BE49-F238E27FC236}">
                <a16:creationId xmlns="" xmlns:a16="http://schemas.microsoft.com/office/drawing/2014/main" id="{2169E93A-18A6-4850-A2CA-C6AD957511CA}"/>
              </a:ext>
            </a:extLst>
          </p:cNvPr>
          <p:cNvSpPr/>
          <p:nvPr/>
        </p:nvSpPr>
        <p:spPr>
          <a:xfrm>
            <a:off x="5214245" y="2322341"/>
            <a:ext cx="1805707" cy="1059766"/>
          </a:xfrm>
          <a:prstGeom prst="wedgeEllipseCallout">
            <a:avLst>
              <a:gd name="adj1" fmla="val 26052"/>
              <a:gd name="adj2" fmla="val 648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৩য়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="" xmlns:a16="http://schemas.microsoft.com/office/drawing/2014/main" id="{FD3AA034-F498-4CA2-A161-F1ED4A5ADB3D}"/>
              </a:ext>
            </a:extLst>
          </p:cNvPr>
          <p:cNvSpPr/>
          <p:nvPr/>
        </p:nvSpPr>
        <p:spPr>
          <a:xfrm>
            <a:off x="6975281" y="1776178"/>
            <a:ext cx="1805707" cy="1059766"/>
          </a:xfrm>
          <a:prstGeom prst="wedgeEllipseCallout">
            <a:avLst>
              <a:gd name="adj1" fmla="val 26052"/>
              <a:gd name="adj2" fmla="val 6489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৪র্থ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Speech Bubble: Oval 26">
            <a:extLst>
              <a:ext uri="{FF2B5EF4-FFF2-40B4-BE49-F238E27FC236}">
                <a16:creationId xmlns="" xmlns:a16="http://schemas.microsoft.com/office/drawing/2014/main" id="{99A56D1E-6702-4D18-9047-F5FBE2CB51AB}"/>
              </a:ext>
            </a:extLst>
          </p:cNvPr>
          <p:cNvSpPr/>
          <p:nvPr/>
        </p:nvSpPr>
        <p:spPr>
          <a:xfrm>
            <a:off x="8658588" y="937978"/>
            <a:ext cx="1805707" cy="1059766"/>
          </a:xfrm>
          <a:prstGeom prst="wedgeEllipseCallout">
            <a:avLst>
              <a:gd name="adj1" fmla="val 26052"/>
              <a:gd name="adj2" fmla="val 6489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৫ম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06FF3F8F-8E2C-4733-B634-58FE449E0C4C}"/>
              </a:ext>
            </a:extLst>
          </p:cNvPr>
          <p:cNvSpPr/>
          <p:nvPr/>
        </p:nvSpPr>
        <p:spPr>
          <a:xfrm>
            <a:off x="304800" y="239151"/>
            <a:ext cx="11582400" cy="6285913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378FB-DEC4-429E-AA16-2BADB503D22A}"/>
              </a:ext>
            </a:extLst>
          </p:cNvPr>
          <p:cNvSpPr txBox="1"/>
          <p:nvPr/>
        </p:nvSpPr>
        <p:spPr>
          <a:xfrm>
            <a:off x="610015" y="432384"/>
            <a:ext cx="6926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ক্রমানুসারে খালি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টবগুলো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পূরণ করি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FC04EF2-DE9E-4BE4-897A-63D2A002B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62" y="1498800"/>
            <a:ext cx="1482452" cy="16650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E9499FE-6197-4663-B337-2045F3A78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67" y="2271217"/>
            <a:ext cx="1482452" cy="16650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9820065-88BB-4C70-91FC-A167CB5DB7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317" y="3176802"/>
            <a:ext cx="1482452" cy="16650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457BD45-FF98-43CF-956E-03B7881B0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31" y="4036483"/>
            <a:ext cx="1482452" cy="16650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29725D0-8117-4E62-86D8-A25E867BD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41" y="4980034"/>
            <a:ext cx="1482452" cy="166502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7320002D-CCBE-4668-A435-0FA8BC3E214D}"/>
              </a:ext>
            </a:extLst>
          </p:cNvPr>
          <p:cNvGrpSpPr/>
          <p:nvPr/>
        </p:nvGrpSpPr>
        <p:grpSpPr>
          <a:xfrm>
            <a:off x="2247381" y="1495993"/>
            <a:ext cx="838200" cy="1081849"/>
            <a:chOff x="4584262" y="1837504"/>
            <a:chExt cx="838200" cy="1081849"/>
          </a:xfrm>
        </p:grpSpPr>
        <p:sp>
          <p:nvSpPr>
            <p:cNvPr id="12" name="Flowchart: Terminator 11">
              <a:extLst>
                <a:ext uri="{FF2B5EF4-FFF2-40B4-BE49-F238E27FC236}">
                  <a16:creationId xmlns="" xmlns:a16="http://schemas.microsoft.com/office/drawing/2014/main" id="{0C5E9EE6-A8FA-4005-8B42-1693143A9E71}"/>
                </a:ext>
              </a:extLst>
            </p:cNvPr>
            <p:cNvSpPr/>
            <p:nvPr/>
          </p:nvSpPr>
          <p:spPr>
            <a:xfrm>
              <a:off x="4584262" y="1837504"/>
              <a:ext cx="838200" cy="533400"/>
            </a:xfrm>
            <a:prstGeom prst="flowChartTerminator">
              <a:avLst/>
            </a:prstGeom>
            <a:solidFill>
              <a:srgbClr val="002060"/>
            </a:solidFill>
            <a:ln w="285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i="0" u="none" strike="noStrike" kern="0" normalizeH="0" baseline="0" noProof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১ম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7D3DE39E-C151-424B-ADD0-EA78E152ECA6}"/>
                </a:ext>
              </a:extLst>
            </p:cNvPr>
            <p:cNvCxnSpPr/>
            <p:nvPr/>
          </p:nvCxnSpPr>
          <p:spPr>
            <a:xfrm>
              <a:off x="4991802" y="2364485"/>
              <a:ext cx="0" cy="55486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B5BA740D-5193-4774-82BF-A3D8D2E20553}"/>
              </a:ext>
            </a:extLst>
          </p:cNvPr>
          <p:cNvGrpSpPr/>
          <p:nvPr/>
        </p:nvGrpSpPr>
        <p:grpSpPr>
          <a:xfrm>
            <a:off x="845140" y="1893001"/>
            <a:ext cx="838200" cy="1088268"/>
            <a:chOff x="2330197" y="2097785"/>
            <a:chExt cx="838200" cy="1088268"/>
          </a:xfrm>
        </p:grpSpPr>
        <p:sp>
          <p:nvSpPr>
            <p:cNvPr id="13" name="Flowchart: Terminator 12">
              <a:extLst>
                <a:ext uri="{FF2B5EF4-FFF2-40B4-BE49-F238E27FC236}">
                  <a16:creationId xmlns="" xmlns:a16="http://schemas.microsoft.com/office/drawing/2014/main" id="{B2D22592-232C-4959-AE28-AD0574287F74}"/>
                </a:ext>
              </a:extLst>
            </p:cNvPr>
            <p:cNvSpPr/>
            <p:nvPr/>
          </p:nvSpPr>
          <p:spPr>
            <a:xfrm>
              <a:off x="2330197" y="2097785"/>
              <a:ext cx="838200" cy="533400"/>
            </a:xfrm>
            <a:prstGeom prst="flowChartTerminator">
              <a:avLst/>
            </a:prstGeom>
            <a:solidFill>
              <a:srgbClr val="FF0000"/>
            </a:solidFill>
            <a:ln w="285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i="0" u="none" strike="noStrike" kern="0" normalizeH="0" baseline="0" noProof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২য়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8AB6F4CB-B4C2-452D-BF38-1ECCCE59266B}"/>
                </a:ext>
              </a:extLst>
            </p:cNvPr>
            <p:cNvCxnSpPr/>
            <p:nvPr/>
          </p:nvCxnSpPr>
          <p:spPr>
            <a:xfrm>
              <a:off x="2749297" y="2631185"/>
              <a:ext cx="0" cy="55486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5CDBF396-3D2C-48EF-A7D1-2E6D2CF8A4BF}"/>
              </a:ext>
            </a:extLst>
          </p:cNvPr>
          <p:cNvGrpSpPr/>
          <p:nvPr/>
        </p:nvGrpSpPr>
        <p:grpSpPr>
          <a:xfrm>
            <a:off x="1812876" y="2951364"/>
            <a:ext cx="838200" cy="1088268"/>
            <a:chOff x="3314700" y="3191415"/>
            <a:chExt cx="838200" cy="1088268"/>
          </a:xfrm>
        </p:grpSpPr>
        <p:sp>
          <p:nvSpPr>
            <p:cNvPr id="14" name="Flowchart: Terminator 13">
              <a:extLst>
                <a:ext uri="{FF2B5EF4-FFF2-40B4-BE49-F238E27FC236}">
                  <a16:creationId xmlns="" xmlns:a16="http://schemas.microsoft.com/office/drawing/2014/main" id="{4781BD9E-CE97-46A4-837D-FF4217BCDEA7}"/>
                </a:ext>
              </a:extLst>
            </p:cNvPr>
            <p:cNvSpPr/>
            <p:nvPr/>
          </p:nvSpPr>
          <p:spPr>
            <a:xfrm>
              <a:off x="3314700" y="3191415"/>
              <a:ext cx="838200" cy="533400"/>
            </a:xfrm>
            <a:prstGeom prst="flowChartTerminator">
              <a:avLst/>
            </a:prstGeom>
            <a:solidFill>
              <a:srgbClr val="0070C0"/>
            </a:solidFill>
            <a:ln w="285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i="0" u="none" strike="noStrike" kern="0" normalizeH="0" baseline="0" noProof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৩য়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10BB56A9-597D-4B95-94B7-241828DCC15B}"/>
                </a:ext>
              </a:extLst>
            </p:cNvPr>
            <p:cNvCxnSpPr/>
            <p:nvPr/>
          </p:nvCxnSpPr>
          <p:spPr>
            <a:xfrm>
              <a:off x="3733800" y="3724815"/>
              <a:ext cx="0" cy="55486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2ABE6A78-E9A9-4348-955B-F93023F958B3}"/>
              </a:ext>
            </a:extLst>
          </p:cNvPr>
          <p:cNvGrpSpPr/>
          <p:nvPr/>
        </p:nvGrpSpPr>
        <p:grpSpPr>
          <a:xfrm>
            <a:off x="3085581" y="3801248"/>
            <a:ext cx="838200" cy="1088268"/>
            <a:chOff x="4589423" y="3753554"/>
            <a:chExt cx="838200" cy="1088268"/>
          </a:xfrm>
        </p:grpSpPr>
        <p:sp>
          <p:nvSpPr>
            <p:cNvPr id="16" name="Flowchart: Terminator 15">
              <a:extLst>
                <a:ext uri="{FF2B5EF4-FFF2-40B4-BE49-F238E27FC236}">
                  <a16:creationId xmlns="" xmlns:a16="http://schemas.microsoft.com/office/drawing/2014/main" id="{23159AFF-1FE8-4413-A81B-7FA997162281}"/>
                </a:ext>
              </a:extLst>
            </p:cNvPr>
            <p:cNvSpPr/>
            <p:nvPr/>
          </p:nvSpPr>
          <p:spPr>
            <a:xfrm>
              <a:off x="4589423" y="3753554"/>
              <a:ext cx="838200" cy="533400"/>
            </a:xfrm>
            <a:prstGeom prst="flowChartTerminator">
              <a:avLst/>
            </a:prstGeom>
            <a:solidFill>
              <a:srgbClr val="00B050"/>
            </a:solidFill>
            <a:ln w="285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i="0" u="none" strike="noStrike" kern="0" normalizeH="0" baseline="0" noProof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৪র্থ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3DFCB93D-54FE-4BC1-A61E-6561B0E72784}"/>
                </a:ext>
              </a:extLst>
            </p:cNvPr>
            <p:cNvCxnSpPr/>
            <p:nvPr/>
          </p:nvCxnSpPr>
          <p:spPr>
            <a:xfrm>
              <a:off x="4991802" y="4286954"/>
              <a:ext cx="0" cy="55486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E680C355-E0C1-4150-BD9D-1EA0F40FF1E2}"/>
              </a:ext>
            </a:extLst>
          </p:cNvPr>
          <p:cNvGrpSpPr/>
          <p:nvPr/>
        </p:nvGrpSpPr>
        <p:grpSpPr>
          <a:xfrm>
            <a:off x="1192145" y="4435900"/>
            <a:ext cx="838200" cy="1088268"/>
            <a:chOff x="3356759" y="4542974"/>
            <a:chExt cx="838200" cy="1088268"/>
          </a:xfrm>
        </p:grpSpPr>
        <p:sp>
          <p:nvSpPr>
            <p:cNvPr id="15" name="Flowchart: Terminator 14">
              <a:extLst>
                <a:ext uri="{FF2B5EF4-FFF2-40B4-BE49-F238E27FC236}">
                  <a16:creationId xmlns="" xmlns:a16="http://schemas.microsoft.com/office/drawing/2014/main" id="{657D5FA4-3730-46EF-A731-54F1A1CD89FB}"/>
                </a:ext>
              </a:extLst>
            </p:cNvPr>
            <p:cNvSpPr/>
            <p:nvPr/>
          </p:nvSpPr>
          <p:spPr>
            <a:xfrm>
              <a:off x="3356759" y="4542974"/>
              <a:ext cx="838200" cy="53340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৫ম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F4300693-4E21-45FD-9BED-7B79150F3D49}"/>
                </a:ext>
              </a:extLst>
            </p:cNvPr>
            <p:cNvCxnSpPr/>
            <p:nvPr/>
          </p:nvCxnSpPr>
          <p:spPr>
            <a:xfrm>
              <a:off x="3759707" y="5076374"/>
              <a:ext cx="0" cy="55486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86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5770C1B6-4196-467C-80D2-13971B803FF5}"/>
              </a:ext>
            </a:extLst>
          </p:cNvPr>
          <p:cNvSpPr/>
          <p:nvPr/>
        </p:nvSpPr>
        <p:spPr>
          <a:xfrm>
            <a:off x="304800" y="239151"/>
            <a:ext cx="11582400" cy="6285913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5DCA1C-6730-45BA-B3FB-FBF16A03178B}"/>
              </a:ext>
            </a:extLst>
          </p:cNvPr>
          <p:cNvSpPr txBox="1"/>
          <p:nvPr/>
        </p:nvSpPr>
        <p:spPr>
          <a:xfrm>
            <a:off x="5140033" y="4836904"/>
            <a:ext cx="12954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তৃতীয়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F4A2CE8-F3F6-44C9-AC2B-CF04416A664C}"/>
              </a:ext>
            </a:extLst>
          </p:cNvPr>
          <p:cNvSpPr txBox="1"/>
          <p:nvPr/>
        </p:nvSpPr>
        <p:spPr>
          <a:xfrm>
            <a:off x="617806" y="677115"/>
            <a:ext cx="8229600" cy="646331"/>
          </a:xfrm>
          <a:prstGeom prst="rect">
            <a:avLst/>
          </a:prstGeom>
          <a:noFill/>
          <a:ln>
            <a:solidFill>
              <a:srgbClr val="1F497D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বাম দিক থেকে নিচের </a:t>
            </a:r>
            <a:r>
              <a:rPr kumimoji="0" lang="en-US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সারিতে তৃতীয় </a:t>
            </a:r>
            <a:r>
              <a:rPr kumimoji="0" lang="bn-IN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ফুলটি র</a:t>
            </a:r>
            <a:r>
              <a:rPr kumimoji="0" lang="en-US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ঙ্গিন</a:t>
            </a:r>
          </a:p>
        </p:txBody>
      </p:sp>
      <p:pic>
        <p:nvPicPr>
          <p:cNvPr id="8" name="Picture 7" descr="red roses.jpg">
            <a:extLst>
              <a:ext uri="{FF2B5EF4-FFF2-40B4-BE49-F238E27FC236}">
                <a16:creationId xmlns="" xmlns:a16="http://schemas.microsoft.com/office/drawing/2014/main" id="{B49A09CF-8F36-48F5-A083-1A4433BFB2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81" t="17486" r="27273" b="12568"/>
          <a:stretch>
            <a:fillRect/>
          </a:stretch>
        </p:blipFill>
        <p:spPr>
          <a:xfrm>
            <a:off x="5025733" y="2446996"/>
            <a:ext cx="1524000" cy="1419199"/>
          </a:xfrm>
          <a:prstGeom prst="rect">
            <a:avLst/>
          </a:prstGeom>
        </p:spPr>
      </p:pic>
      <p:pic>
        <p:nvPicPr>
          <p:cNvPr id="11" name="Picture 10" descr="9T4eqpeEc.jpeg">
            <a:extLst>
              <a:ext uri="{FF2B5EF4-FFF2-40B4-BE49-F238E27FC236}">
                <a16:creationId xmlns="" xmlns:a16="http://schemas.microsoft.com/office/drawing/2014/main" id="{B27634C9-B4A2-4D58-ADD7-69273F015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7202" y="2344772"/>
            <a:ext cx="1676400" cy="1458664"/>
          </a:xfrm>
          <a:prstGeom prst="rect">
            <a:avLst/>
          </a:prstGeom>
          <a:noFill/>
        </p:spPr>
      </p:pic>
      <p:pic>
        <p:nvPicPr>
          <p:cNvPr id="14" name="Picture 13" descr="9T4eqpeEc.jpeg">
            <a:extLst>
              <a:ext uri="{FF2B5EF4-FFF2-40B4-BE49-F238E27FC236}">
                <a16:creationId xmlns="" xmlns:a16="http://schemas.microsoft.com/office/drawing/2014/main" id="{DD7FE098-DDF7-46EF-A8D9-19423A67D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8378" y="2362200"/>
            <a:ext cx="1676400" cy="1458664"/>
          </a:xfrm>
          <a:prstGeom prst="rect">
            <a:avLst/>
          </a:prstGeom>
          <a:noFill/>
        </p:spPr>
      </p:pic>
      <p:pic>
        <p:nvPicPr>
          <p:cNvPr id="15" name="Picture 14" descr="9T4eqpeEc.jpeg">
            <a:extLst>
              <a:ext uri="{FF2B5EF4-FFF2-40B4-BE49-F238E27FC236}">
                <a16:creationId xmlns="" xmlns:a16="http://schemas.microsoft.com/office/drawing/2014/main" id="{F3F6CB49-AC2D-4E00-B2EE-0B8E6A7C2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7102" y="2362200"/>
            <a:ext cx="1676400" cy="1458664"/>
          </a:xfrm>
          <a:prstGeom prst="rect">
            <a:avLst/>
          </a:prstGeom>
          <a:noFill/>
        </p:spPr>
      </p:pic>
      <p:pic>
        <p:nvPicPr>
          <p:cNvPr id="16" name="Picture 15" descr="9T4eqpeEc.jpeg">
            <a:extLst>
              <a:ext uri="{FF2B5EF4-FFF2-40B4-BE49-F238E27FC236}">
                <a16:creationId xmlns="" xmlns:a16="http://schemas.microsoft.com/office/drawing/2014/main" id="{893B24BD-4182-4AD8-8F3E-FC2DAAF65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765" y="2362200"/>
            <a:ext cx="1676400" cy="1458664"/>
          </a:xfrm>
          <a:prstGeom prst="rect">
            <a:avLst/>
          </a:prstGeom>
          <a:noFill/>
        </p:spPr>
      </p:pic>
      <p:sp>
        <p:nvSpPr>
          <p:cNvPr id="17" name="Arrow: Up 16">
            <a:extLst>
              <a:ext uri="{FF2B5EF4-FFF2-40B4-BE49-F238E27FC236}">
                <a16:creationId xmlns="" xmlns:a16="http://schemas.microsoft.com/office/drawing/2014/main" id="{4FB68E0E-9AED-48A9-B16B-F9DCFC34EFFE}"/>
              </a:ext>
            </a:extLst>
          </p:cNvPr>
          <p:cNvSpPr/>
          <p:nvPr/>
        </p:nvSpPr>
        <p:spPr>
          <a:xfrm>
            <a:off x="5284764" y="4102439"/>
            <a:ext cx="1069145" cy="646331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4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CC87476C-A7B7-41C5-89CC-BAD3122C2A53}"/>
              </a:ext>
            </a:extLst>
          </p:cNvPr>
          <p:cNvSpPr/>
          <p:nvPr/>
        </p:nvSpPr>
        <p:spPr>
          <a:xfrm>
            <a:off x="304800" y="239151"/>
            <a:ext cx="11582400" cy="6285913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mango.png">
            <a:extLst>
              <a:ext uri="{FF2B5EF4-FFF2-40B4-BE49-F238E27FC236}">
                <a16:creationId xmlns="" xmlns:a16="http://schemas.microsoft.com/office/drawing/2014/main" id="{8263EC27-58A3-4375-979F-4A8EBB4E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44" y="2438400"/>
            <a:ext cx="1447800" cy="1447800"/>
          </a:xfrm>
          <a:prstGeom prst="rect">
            <a:avLst/>
          </a:prstGeom>
        </p:spPr>
      </p:pic>
      <p:pic>
        <p:nvPicPr>
          <p:cNvPr id="6" name="Picture 5" descr="mango.png">
            <a:extLst>
              <a:ext uri="{FF2B5EF4-FFF2-40B4-BE49-F238E27FC236}">
                <a16:creationId xmlns="" xmlns:a16="http://schemas.microsoft.com/office/drawing/2014/main" id="{6A4158A6-786B-4A9A-8D55-88574D997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9" y="2438400"/>
            <a:ext cx="1447800" cy="1447800"/>
          </a:xfrm>
          <a:prstGeom prst="rect">
            <a:avLst/>
          </a:prstGeom>
        </p:spPr>
      </p:pic>
      <p:pic>
        <p:nvPicPr>
          <p:cNvPr id="7" name="Picture 6" descr="mango.png">
            <a:extLst>
              <a:ext uri="{FF2B5EF4-FFF2-40B4-BE49-F238E27FC236}">
                <a16:creationId xmlns="" xmlns:a16="http://schemas.microsoft.com/office/drawing/2014/main" id="{D7D8B9DB-5F42-45E1-9176-7B48DE26C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718" y="2438400"/>
            <a:ext cx="1447800" cy="1447800"/>
          </a:xfrm>
          <a:prstGeom prst="rect">
            <a:avLst/>
          </a:prstGeom>
        </p:spPr>
      </p:pic>
      <p:pic>
        <p:nvPicPr>
          <p:cNvPr id="8" name="Picture 7" descr="mango.png">
            <a:extLst>
              <a:ext uri="{FF2B5EF4-FFF2-40B4-BE49-F238E27FC236}">
                <a16:creationId xmlns="" xmlns:a16="http://schemas.microsoft.com/office/drawing/2014/main" id="{096F0631-3B39-49D5-A097-9ADAE3C08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455" y="2438400"/>
            <a:ext cx="1447800" cy="1447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D6E3B3-11A5-4C50-801C-FF7F971DD831}"/>
              </a:ext>
            </a:extLst>
          </p:cNvPr>
          <p:cNvSpPr txBox="1"/>
          <p:nvPr/>
        </p:nvSpPr>
        <p:spPr>
          <a:xfrm>
            <a:off x="533400" y="344269"/>
            <a:ext cx="79248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ডান দিক থেকে নিচের সারিতে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আমটি কাঁচা?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0B97AFB-D0AC-4BB8-9F25-229CF8F92C68}"/>
              </a:ext>
            </a:extLst>
          </p:cNvPr>
          <p:cNvSpPr txBox="1"/>
          <p:nvPr/>
        </p:nvSpPr>
        <p:spPr>
          <a:xfrm>
            <a:off x="7649785" y="4884961"/>
            <a:ext cx="1295400" cy="61555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দ্বিতীয়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276C3FC-22F0-4B95-A391-0A83011B62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98" t="26049" r="33762" b="3471"/>
          <a:stretch/>
        </p:blipFill>
        <p:spPr>
          <a:xfrm>
            <a:off x="7526740" y="2208962"/>
            <a:ext cx="1541493" cy="1867238"/>
          </a:xfrm>
          <a:prstGeom prst="rect">
            <a:avLst/>
          </a:prstGeom>
        </p:spPr>
      </p:pic>
      <p:sp>
        <p:nvSpPr>
          <p:cNvPr id="13" name="Arrow: Up 12">
            <a:extLst>
              <a:ext uri="{FF2B5EF4-FFF2-40B4-BE49-F238E27FC236}">
                <a16:creationId xmlns="" xmlns:a16="http://schemas.microsoft.com/office/drawing/2014/main" id="{FCEEC9EF-853E-44F8-858B-9B37F734DD9E}"/>
              </a:ext>
            </a:extLst>
          </p:cNvPr>
          <p:cNvSpPr/>
          <p:nvPr/>
        </p:nvSpPr>
        <p:spPr>
          <a:xfrm>
            <a:off x="7762913" y="4167775"/>
            <a:ext cx="1069145" cy="646331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5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C16ADD5B-9FE9-4ED0-A43D-AF47D12014D5}"/>
              </a:ext>
            </a:extLst>
          </p:cNvPr>
          <p:cNvSpPr/>
          <p:nvPr/>
        </p:nvSpPr>
        <p:spPr>
          <a:xfrm>
            <a:off x="304800" y="239151"/>
            <a:ext cx="11582400" cy="6285913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323EDCE-F460-4981-9A1E-F0C5EF0D8E06}"/>
              </a:ext>
            </a:extLst>
          </p:cNvPr>
          <p:cNvSpPr txBox="1">
            <a:spLocks/>
          </p:cNvSpPr>
          <p:nvPr/>
        </p:nvSpPr>
        <p:spPr>
          <a:xfrm>
            <a:off x="465407" y="557002"/>
            <a:ext cx="696233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দাগ টেনে মিল কর </a:t>
            </a:r>
            <a:r>
              <a:rPr lang="bn-BD" sz="40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১টি করে দেখানো হলো</a:t>
            </a:r>
            <a:r>
              <a:rPr lang="en-US" sz="40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="" xmlns:a16="http://schemas.microsoft.com/office/drawing/2014/main" id="{F9B54FC3-43E7-4EB9-9F16-FD164E358D60}"/>
              </a:ext>
            </a:extLst>
          </p:cNvPr>
          <p:cNvSpPr/>
          <p:nvPr/>
        </p:nvSpPr>
        <p:spPr>
          <a:xfrm>
            <a:off x="1990578" y="1798316"/>
            <a:ext cx="1600200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প্রথম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="" xmlns:a16="http://schemas.microsoft.com/office/drawing/2014/main" id="{0A72D451-7953-48BD-BD73-B439ADE8CDBC}"/>
              </a:ext>
            </a:extLst>
          </p:cNvPr>
          <p:cNvSpPr/>
          <p:nvPr/>
        </p:nvSpPr>
        <p:spPr>
          <a:xfrm>
            <a:off x="1990578" y="2712716"/>
            <a:ext cx="1600200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দ্বি</a:t>
            </a: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তীয়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="" xmlns:a16="http://schemas.microsoft.com/office/drawing/2014/main" id="{28E32583-4833-4651-96FB-063C0B00152B}"/>
              </a:ext>
            </a:extLst>
          </p:cNvPr>
          <p:cNvSpPr/>
          <p:nvPr/>
        </p:nvSpPr>
        <p:spPr>
          <a:xfrm>
            <a:off x="8189741" y="2103116"/>
            <a:ext cx="1295400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৫ম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="" xmlns:a16="http://schemas.microsoft.com/office/drawing/2014/main" id="{859E80CB-3517-4C95-B7D1-A5C5D4F63964}"/>
              </a:ext>
            </a:extLst>
          </p:cNvPr>
          <p:cNvSpPr/>
          <p:nvPr/>
        </p:nvSpPr>
        <p:spPr>
          <a:xfrm>
            <a:off x="8189741" y="3017516"/>
            <a:ext cx="1295400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৪র্থ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="" xmlns:a16="http://schemas.microsoft.com/office/drawing/2014/main" id="{D39375F3-272F-43BD-9B90-9F133171D45C}"/>
              </a:ext>
            </a:extLst>
          </p:cNvPr>
          <p:cNvSpPr/>
          <p:nvPr/>
        </p:nvSpPr>
        <p:spPr>
          <a:xfrm>
            <a:off x="8189741" y="3913334"/>
            <a:ext cx="1295400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১ম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="" xmlns:a16="http://schemas.microsoft.com/office/drawing/2014/main" id="{2B47F7F2-8198-4B66-BF3C-FAE1EAA84B03}"/>
              </a:ext>
            </a:extLst>
          </p:cNvPr>
          <p:cNvSpPr/>
          <p:nvPr/>
        </p:nvSpPr>
        <p:spPr>
          <a:xfrm>
            <a:off x="8189741" y="4839453"/>
            <a:ext cx="1295400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২য়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Flowchart: Terminator 11">
            <a:extLst>
              <a:ext uri="{FF2B5EF4-FFF2-40B4-BE49-F238E27FC236}">
                <a16:creationId xmlns="" xmlns:a16="http://schemas.microsoft.com/office/drawing/2014/main" id="{EAEAC78E-DE47-44CB-9E04-B85EB61383F2}"/>
              </a:ext>
            </a:extLst>
          </p:cNvPr>
          <p:cNvSpPr/>
          <p:nvPr/>
        </p:nvSpPr>
        <p:spPr>
          <a:xfrm>
            <a:off x="8189741" y="5722381"/>
            <a:ext cx="1295400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৩য়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="" xmlns:a16="http://schemas.microsoft.com/office/drawing/2014/main" id="{12B83F26-8FDF-42E3-A159-6C8004F96CE4}"/>
              </a:ext>
            </a:extLst>
          </p:cNvPr>
          <p:cNvSpPr/>
          <p:nvPr/>
        </p:nvSpPr>
        <p:spPr>
          <a:xfrm>
            <a:off x="1990578" y="3703316"/>
            <a:ext cx="1600200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তৃ</a:t>
            </a: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তীয়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="" xmlns:a16="http://schemas.microsoft.com/office/drawing/2014/main" id="{14515FB8-9A21-40D5-9892-3737AC98AF53}"/>
              </a:ext>
            </a:extLst>
          </p:cNvPr>
          <p:cNvSpPr/>
          <p:nvPr/>
        </p:nvSpPr>
        <p:spPr>
          <a:xfrm>
            <a:off x="1990578" y="4693916"/>
            <a:ext cx="1600200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চতুর্থ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Flowchart: Terminator 14">
            <a:extLst>
              <a:ext uri="{FF2B5EF4-FFF2-40B4-BE49-F238E27FC236}">
                <a16:creationId xmlns="" xmlns:a16="http://schemas.microsoft.com/office/drawing/2014/main" id="{25B20446-8816-41A4-9526-5FE1DA39C83C}"/>
              </a:ext>
            </a:extLst>
          </p:cNvPr>
          <p:cNvSpPr/>
          <p:nvPr/>
        </p:nvSpPr>
        <p:spPr>
          <a:xfrm>
            <a:off x="1990578" y="5684516"/>
            <a:ext cx="1600200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পঞ্চম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93EEAA5B-C12B-4EF4-AFF1-5A4DB37F46B3}"/>
              </a:ext>
            </a:extLst>
          </p:cNvPr>
          <p:cNvCxnSpPr>
            <a:cxnSpLocks/>
          </p:cNvCxnSpPr>
          <p:nvPr/>
        </p:nvCxnSpPr>
        <p:spPr>
          <a:xfrm>
            <a:off x="3610706" y="2227380"/>
            <a:ext cx="4522763" cy="1979197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sp>
        <p:nvSpPr>
          <p:cNvPr id="20" name="Title 5">
            <a:extLst>
              <a:ext uri="{FF2B5EF4-FFF2-40B4-BE49-F238E27FC236}">
                <a16:creationId xmlns="" xmlns:a16="http://schemas.microsoft.com/office/drawing/2014/main" id="{0AF89DFE-9B48-4FC1-8876-2E5B3EFD3C58}"/>
              </a:ext>
            </a:extLst>
          </p:cNvPr>
          <p:cNvSpPr txBox="1">
            <a:spLocks/>
          </p:cNvSpPr>
          <p:nvPr/>
        </p:nvSpPr>
        <p:spPr>
          <a:xfrm>
            <a:off x="9011478" y="132522"/>
            <a:ext cx="3196885" cy="2420413"/>
          </a:xfrm>
          <a:prstGeom prst="teardrop">
            <a:avLst/>
          </a:prstGeom>
          <a:solidFill>
            <a:srgbClr val="0070C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0">
                <a:noFill/>
              </a:ln>
              <a:solidFill>
                <a:srgbClr val="44546A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7" name="Round Single Corner Rectangle 15">
            <a:extLst>
              <a:ext uri="{FF2B5EF4-FFF2-40B4-BE49-F238E27FC236}">
                <a16:creationId xmlns="" xmlns:a16="http://schemas.microsoft.com/office/drawing/2014/main" id="{4E4E894B-183B-4848-9B96-3DAB1E722F38}"/>
              </a:ext>
            </a:extLst>
          </p:cNvPr>
          <p:cNvSpPr/>
          <p:nvPr/>
        </p:nvSpPr>
        <p:spPr>
          <a:xfrm>
            <a:off x="9228404" y="819437"/>
            <a:ext cx="2658796" cy="838200"/>
          </a:xfrm>
          <a:prstGeom prst="round1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i="0" u="none" strike="noStrike" kern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দলীয়</a:t>
            </a:r>
            <a:endParaRPr kumimoji="0" lang="bn-IN" sz="6600" i="0" u="none" strike="noStrike" kern="0" normalizeH="0" baseline="0" noProof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i="0" u="none" strike="noStrike" kern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endParaRPr kumimoji="0" lang="en-US" sz="6600" i="0" u="none" strike="noStrike" kern="0" normalizeH="0" baseline="0" noProof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2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60203A98-9D68-44D1-A319-9BD5ED036543}"/>
              </a:ext>
            </a:extLst>
          </p:cNvPr>
          <p:cNvSpPr/>
          <p:nvPr/>
        </p:nvSpPr>
        <p:spPr>
          <a:xfrm>
            <a:off x="304800" y="239151"/>
            <a:ext cx="11582400" cy="6285913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4545EF-8919-423A-B292-C570E37FA9E3}"/>
              </a:ext>
            </a:extLst>
          </p:cNvPr>
          <p:cNvSpPr/>
          <p:nvPr/>
        </p:nvSpPr>
        <p:spPr>
          <a:xfrm>
            <a:off x="355205" y="1999616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বাম দিক থেকে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 তম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ফুলটি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 ফুলের মতো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rl.jpg">
            <a:extLst>
              <a:ext uri="{FF2B5EF4-FFF2-40B4-BE49-F238E27FC236}">
                <a16:creationId xmlns="" xmlns:a16="http://schemas.microsoft.com/office/drawing/2014/main" id="{E5DB02C6-B2C6-4F8C-A53D-C2222BF636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4852" y="3139723"/>
            <a:ext cx="1520536" cy="1275482"/>
          </a:xfrm>
          <a:prstGeom prst="ellipse">
            <a:avLst/>
          </a:prstGeom>
          <a:ln w="3175" cap="rnd">
            <a:solidFill>
              <a:sysClr val="windowText" lastClr="0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fi.jpg">
            <a:extLst>
              <a:ext uri="{FF2B5EF4-FFF2-40B4-BE49-F238E27FC236}">
                <a16:creationId xmlns="" xmlns:a16="http://schemas.microsoft.com/office/drawing/2014/main" id="{8D9C47A5-6902-4F70-8FDC-644B99725AD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0188" y="3139722"/>
            <a:ext cx="1524000" cy="125593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Flower.gif">
            <a:extLst>
              <a:ext uri="{FF2B5EF4-FFF2-40B4-BE49-F238E27FC236}">
                <a16:creationId xmlns="" xmlns:a16="http://schemas.microsoft.com/office/drawing/2014/main" id="{49632CF8-3C96-4CC9-A8B1-5EC94FAB5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408" y="3215922"/>
            <a:ext cx="1508760" cy="1219200"/>
          </a:xfrm>
          <a:prstGeom prst="ellipse">
            <a:avLst/>
          </a:prstGeom>
          <a:ln w="12700" cap="rnd">
            <a:solidFill>
              <a:sysClr val="windowText" lastClr="0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fi.jpg">
            <a:extLst>
              <a:ext uri="{FF2B5EF4-FFF2-40B4-BE49-F238E27FC236}">
                <a16:creationId xmlns="" xmlns:a16="http://schemas.microsoft.com/office/drawing/2014/main" id="{1C8A8847-7239-49E2-BFC5-EA0301F73D8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4788" y="3215922"/>
            <a:ext cx="1371600" cy="1179731"/>
          </a:xfrm>
          <a:prstGeom prst="ellipse">
            <a:avLst/>
          </a:prstGeom>
          <a:ln w="3175" cap="rnd">
            <a:solidFill>
              <a:sysClr val="windowText" lastClr="0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LOTUS.jpg">
            <a:extLst>
              <a:ext uri="{FF2B5EF4-FFF2-40B4-BE49-F238E27FC236}">
                <a16:creationId xmlns="" xmlns:a16="http://schemas.microsoft.com/office/drawing/2014/main" id="{9A1F07AA-5D5F-4EE8-8378-494ECB2146F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4988" y="3215922"/>
            <a:ext cx="1400175" cy="1179731"/>
          </a:xfrm>
          <a:prstGeom prst="ellipse">
            <a:avLst/>
          </a:prstGeom>
          <a:ln w="3175" cap="rnd">
            <a:solidFill>
              <a:sysClr val="windowText" lastClr="0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DA14034F-B2CD-493F-878B-7BCBC33AB462}"/>
              </a:ext>
            </a:extLst>
          </p:cNvPr>
          <p:cNvSpPr/>
          <p:nvPr/>
        </p:nvSpPr>
        <p:spPr>
          <a:xfrm>
            <a:off x="8348004" y="376140"/>
            <a:ext cx="3276595" cy="1524000"/>
          </a:xfrm>
          <a:prstGeom prst="ellipse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54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জোড়ায়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</a:p>
        </p:txBody>
      </p:sp>
      <p:sp>
        <p:nvSpPr>
          <p:cNvPr id="12" name="Flowchart: Terminator 11">
            <a:extLst>
              <a:ext uri="{FF2B5EF4-FFF2-40B4-BE49-F238E27FC236}">
                <a16:creationId xmlns="" xmlns:a16="http://schemas.microsoft.com/office/drawing/2014/main" id="{0204B458-3FA9-487B-BF03-DFD836324EEA}"/>
              </a:ext>
            </a:extLst>
          </p:cNvPr>
          <p:cNvSpPr/>
          <p:nvPr/>
        </p:nvSpPr>
        <p:spPr>
          <a:xfrm>
            <a:off x="429700" y="632876"/>
            <a:ext cx="5974080" cy="762000"/>
          </a:xfrm>
          <a:prstGeom prst="flowChartTerminator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ক্রমবাচক সংখ্যা চিনে লিখ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="" xmlns:a16="http://schemas.microsoft.com/office/drawing/2014/main" id="{2D1AC7A8-0E47-4AC5-9E86-A02D43B02FED}"/>
              </a:ext>
            </a:extLst>
          </p:cNvPr>
          <p:cNvSpPr/>
          <p:nvPr/>
        </p:nvSpPr>
        <p:spPr>
          <a:xfrm>
            <a:off x="7184488" y="5310724"/>
            <a:ext cx="1295400" cy="683286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চতুর্থ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="" xmlns:a16="http://schemas.microsoft.com/office/drawing/2014/main" id="{5E075EB4-BD08-4D2B-8024-FBAEA0847B81}"/>
              </a:ext>
            </a:extLst>
          </p:cNvPr>
          <p:cNvSpPr/>
          <p:nvPr/>
        </p:nvSpPr>
        <p:spPr>
          <a:xfrm>
            <a:off x="7311683" y="4645467"/>
            <a:ext cx="1069145" cy="646331"/>
          </a:xfrm>
          <a:prstGeom prst="up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6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FD190017-71EE-4151-B6E4-35D21E9F66FE}"/>
              </a:ext>
            </a:extLst>
          </p:cNvPr>
          <p:cNvSpPr/>
          <p:nvPr/>
        </p:nvSpPr>
        <p:spPr>
          <a:xfrm>
            <a:off x="304800" y="239151"/>
            <a:ext cx="11582400" cy="6285913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dwolive.gif">
            <a:extLst>
              <a:ext uri="{FF2B5EF4-FFF2-40B4-BE49-F238E27FC236}">
                <a16:creationId xmlns="" xmlns:a16="http://schemas.microsoft.com/office/drawing/2014/main" id="{ED6CCF2B-4AAF-41F3-ABAC-629DCCD9C7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7265" y="2699238"/>
            <a:ext cx="1371600" cy="1219200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Placeholder 6" descr="2011-09-21-19-09-29-031303300-5.jpg">
            <a:extLst>
              <a:ext uri="{FF2B5EF4-FFF2-40B4-BE49-F238E27FC236}">
                <a16:creationId xmlns="" xmlns:a16="http://schemas.microsoft.com/office/drawing/2014/main" id="{BE0A8F1A-D9A8-4FD0-B2DB-ED50794F74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486" r="39829" b="29412"/>
          <a:stretch>
            <a:fillRect/>
          </a:stretch>
        </p:blipFill>
        <p:spPr>
          <a:xfrm>
            <a:off x="7539297" y="2694344"/>
            <a:ext cx="1477107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6ADC7FA-4B72-443F-99A4-099DE46BC336}"/>
              </a:ext>
            </a:extLst>
          </p:cNvPr>
          <p:cNvSpPr/>
          <p:nvPr/>
        </p:nvSpPr>
        <p:spPr>
          <a:xfrm>
            <a:off x="845140" y="1287309"/>
            <a:ext cx="8507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ডান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দিক থেকে প্রথম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পাখিটির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মতো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কততম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খিটি উড়ছে?</a:t>
            </a:r>
          </a:p>
        </p:txBody>
      </p:sp>
      <p:pic>
        <p:nvPicPr>
          <p:cNvPr id="9" name="Picture 8" descr="soma007_1256872301_1-blackhoodedoriole8.jpg">
            <a:extLst>
              <a:ext uri="{FF2B5EF4-FFF2-40B4-BE49-F238E27FC236}">
                <a16:creationId xmlns="" xmlns:a16="http://schemas.microsoft.com/office/drawing/2014/main" id="{8B1D1685-BBEA-4E72-B19C-ADCAE9545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813" y="2699238"/>
            <a:ext cx="13716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roject-1.jpg">
            <a:extLst>
              <a:ext uri="{FF2B5EF4-FFF2-40B4-BE49-F238E27FC236}">
                <a16:creationId xmlns="" xmlns:a16="http://schemas.microsoft.com/office/drawing/2014/main" id="{BECF3936-31B3-4B7C-AE09-DE8C03D590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0702" y="2694344"/>
            <a:ext cx="1371600" cy="118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KcjgoMr6i.gif">
            <a:extLst>
              <a:ext uri="{FF2B5EF4-FFF2-40B4-BE49-F238E27FC236}">
                <a16:creationId xmlns="" xmlns:a16="http://schemas.microsoft.com/office/drawing/2014/main" id="{B359B8B2-C0A3-42B7-BC0C-5A0225800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6002" y="2694344"/>
            <a:ext cx="1371600" cy="1286434"/>
          </a:xfrm>
          <a:prstGeom prst="rect">
            <a:avLst/>
          </a:prstGeom>
          <a:solidFill>
            <a:srgbClr val="92D050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Flowchart: Terminator 11">
            <a:extLst>
              <a:ext uri="{FF2B5EF4-FFF2-40B4-BE49-F238E27FC236}">
                <a16:creationId xmlns="" xmlns:a16="http://schemas.microsoft.com/office/drawing/2014/main" id="{DA1C4B53-6EA1-4CC2-B87B-4B9AB5973328}"/>
              </a:ext>
            </a:extLst>
          </p:cNvPr>
          <p:cNvSpPr/>
          <p:nvPr/>
        </p:nvSpPr>
        <p:spPr>
          <a:xfrm>
            <a:off x="1234344" y="5211248"/>
            <a:ext cx="1295400" cy="68328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762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0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rrow: Up 12">
            <a:extLst>
              <a:ext uri="{FF2B5EF4-FFF2-40B4-BE49-F238E27FC236}">
                <a16:creationId xmlns="" xmlns:a16="http://schemas.microsoft.com/office/drawing/2014/main" id="{C36FA3A7-42A1-4C21-B461-376490A3CAAD}"/>
              </a:ext>
            </a:extLst>
          </p:cNvPr>
          <p:cNvSpPr/>
          <p:nvPr/>
        </p:nvSpPr>
        <p:spPr>
          <a:xfrm>
            <a:off x="1361539" y="4545991"/>
            <a:ext cx="1069145" cy="646331"/>
          </a:xfrm>
          <a:prstGeom prst="up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9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2A8263D6-E4D6-4F9A-BF76-A8D53F110D01}"/>
              </a:ext>
            </a:extLst>
          </p:cNvPr>
          <p:cNvSpPr/>
          <p:nvPr/>
        </p:nvSpPr>
        <p:spPr>
          <a:xfrm>
            <a:off x="304800" y="239151"/>
            <a:ext cx="11582400" cy="6285913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E6777A95-0DB3-4976-8456-073774BF40A1}"/>
              </a:ext>
            </a:extLst>
          </p:cNvPr>
          <p:cNvSpPr/>
          <p:nvPr/>
        </p:nvSpPr>
        <p:spPr>
          <a:xfrm>
            <a:off x="423388" y="298674"/>
            <a:ext cx="2797126" cy="201456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blipFill>
                  <a:blip r:embed="rId3"/>
                  <a:tile tx="0" ty="0" sx="100000" sy="100000" flip="none" algn="tl"/>
                </a:blip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একক কাজ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B48ECCB8-20F0-4860-9D6A-2E1DED67E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61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38079" y="2181084"/>
            <a:ext cx="8119577" cy="40158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9E02B85-B446-4B03-BB90-F7AD1CE38957}"/>
              </a:ext>
            </a:extLst>
          </p:cNvPr>
          <p:cNvSpPr txBox="1"/>
          <p:nvPr/>
        </p:nvSpPr>
        <p:spPr>
          <a:xfrm>
            <a:off x="4150058" y="1105986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ক্রমবাচক সংখ্যা খাতায় লিখ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46963719-EB91-43E5-A4DF-7E6B9A0D77C0}"/>
              </a:ext>
            </a:extLst>
          </p:cNvPr>
          <p:cNvSpPr/>
          <p:nvPr/>
        </p:nvSpPr>
        <p:spPr>
          <a:xfrm>
            <a:off x="304800" y="239151"/>
            <a:ext cx="11582400" cy="6285913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lvl="0" algn="ctr">
              <a:defRPr/>
            </a:pPr>
            <a:r>
              <a:rPr lang="bn-IN" kern="0" dirty="0">
                <a:solidFill>
                  <a:prstClr val="white"/>
                </a:solidFill>
              </a:rPr>
              <a:t>এসো পাঠ্যবইয়ের ৭৯ ও ৮০পৃষ্ঠার পাঠের অংশটুকু দেখি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A29C127-4253-4481-B4C4-15B531F2DB87}"/>
              </a:ext>
            </a:extLst>
          </p:cNvPr>
          <p:cNvSpPr/>
          <p:nvPr/>
        </p:nvSpPr>
        <p:spPr>
          <a:xfrm>
            <a:off x="3444240" y="2138290"/>
            <a:ext cx="5303519" cy="278205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54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bn-BD" sz="54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 </a:t>
            </a:r>
            <a:r>
              <a:rPr lang="en-US" sz="54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৭৯ ও ৮০</a:t>
            </a:r>
            <a:r>
              <a:rPr lang="bn-IN" sz="54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নং  </a:t>
            </a:r>
            <a:r>
              <a:rPr lang="en-US" sz="54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পৃষ্ঠার পাঠের অংশটুকু দেখি</a:t>
            </a:r>
            <a:endParaRPr lang="en-US" sz="5400" kern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260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F78392BF-5B29-42BE-B00A-A3192E78FE66}"/>
              </a:ext>
            </a:extLst>
          </p:cNvPr>
          <p:cNvSpPr/>
          <p:nvPr/>
        </p:nvSpPr>
        <p:spPr>
          <a:xfrm>
            <a:off x="304800" y="239151"/>
            <a:ext cx="11582400" cy="6285913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5-Point Star 16">
            <a:extLst>
              <a:ext uri="{FF2B5EF4-FFF2-40B4-BE49-F238E27FC236}">
                <a16:creationId xmlns="" xmlns:a16="http://schemas.microsoft.com/office/drawing/2014/main" id="{25A8C28B-DD60-4854-876D-A5C1822D987A}"/>
              </a:ext>
            </a:extLst>
          </p:cNvPr>
          <p:cNvSpPr/>
          <p:nvPr/>
        </p:nvSpPr>
        <p:spPr>
          <a:xfrm>
            <a:off x="8610600" y="388596"/>
            <a:ext cx="3148818" cy="1066800"/>
          </a:xfrm>
          <a:prstGeom prst="star5">
            <a:avLst>
              <a:gd name="adj" fmla="val 38676"/>
              <a:gd name="hf" fmla="val 105146"/>
              <a:gd name="vf" fmla="val 110557"/>
            </a:avLst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i="0" u="none" strike="noStrike" kern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</a:t>
            </a:r>
            <a:r>
              <a:rPr kumimoji="0" lang="en-US" sz="4000" i="0" u="none" strike="noStrike" kern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</a:t>
            </a:r>
            <a:r>
              <a:rPr kumimoji="0" lang="bn-BD" sz="4000" i="0" u="none" strike="noStrike" kern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i="0" u="none" strike="noStrike" kern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 </a:t>
            </a:r>
            <a:endParaRPr kumimoji="0" lang="en-US" sz="4000" i="0" u="none" strike="noStrike" kern="0" normalizeH="0" baseline="0" noProof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/>
              <a:ea typeface="+mn-ea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E46B8546-F5E8-4671-A0C9-0F68B1EB8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3700" y="1729324"/>
            <a:ext cx="6324600" cy="4495800"/>
          </a:xfrm>
          <a:prstGeom prst="rect">
            <a:avLst/>
          </a:prstGeom>
          <a:noFill/>
          <a:ln w="9525">
            <a:solidFill>
              <a:sysClr val="windowText" lastClr="000000">
                <a:lumMod val="85000"/>
                <a:lumOff val="15000"/>
              </a:sysClr>
            </a:solidFill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12DBEA-2B1C-4F51-B909-3ABA18CC1C6A}"/>
              </a:ext>
            </a:extLst>
          </p:cNvPr>
          <p:cNvSpPr txBox="1"/>
          <p:nvPr/>
        </p:nvSpPr>
        <p:spPr>
          <a:xfrm>
            <a:off x="177018" y="632876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সাহায্যে নিচের খালিঘর পূরণ করঃ</a:t>
            </a:r>
          </a:p>
        </p:txBody>
      </p:sp>
    </p:spTree>
    <p:extLst>
      <p:ext uri="{BB962C8B-B14F-4D97-AF65-F5344CB8AC3E}">
        <p14:creationId xmlns:p14="http://schemas.microsoft.com/office/powerpoint/2010/main" val="52730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F2A406D5-5E37-4280-9581-D66007A90624}"/>
              </a:ext>
            </a:extLst>
          </p:cNvPr>
          <p:cNvSpPr/>
          <p:nvPr/>
        </p:nvSpPr>
        <p:spPr>
          <a:xfrm>
            <a:off x="304800" y="239151"/>
            <a:ext cx="11582400" cy="6285913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94B923E-6ED8-4830-88D5-5FA4840EBD54}"/>
              </a:ext>
            </a:extLst>
          </p:cNvPr>
          <p:cNvSpPr/>
          <p:nvPr/>
        </p:nvSpPr>
        <p:spPr>
          <a:xfrm>
            <a:off x="3792213" y="492475"/>
            <a:ext cx="5416060" cy="2570316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IN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bn-IN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</a:t>
            </a:r>
            <a:r>
              <a:rPr lang="bn-IN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</a:t>
            </a:r>
            <a:r>
              <a:rPr lang="bn-IN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486770C-4803-433C-9B65-110C229F1ED2}"/>
              </a:ext>
            </a:extLst>
          </p:cNvPr>
          <p:cNvSpPr/>
          <p:nvPr/>
        </p:nvSpPr>
        <p:spPr>
          <a:xfrm>
            <a:off x="751273" y="2922389"/>
            <a:ext cx="45483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বিপ্রেশ চন্দ</a:t>
            </a:r>
            <a:endParaRPr lang="bn-IN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ব্রাহ্মণঝুলিয়া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সঃ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প্রাঃ বিদ্যালয়</a:t>
            </a:r>
          </a:p>
          <a:p>
            <a:pPr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ছাতক, সুনামগঞ্জ। </a:t>
            </a:r>
            <a:endParaRPr lang="bn-IN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FB02D5D-02D6-4165-9B3B-C3D89A1273AA}"/>
              </a:ext>
            </a:extLst>
          </p:cNvPr>
          <p:cNvSpPr/>
          <p:nvPr/>
        </p:nvSpPr>
        <p:spPr>
          <a:xfrm rot="20180832">
            <a:off x="7035961" y="3466021"/>
            <a:ext cx="5078437" cy="1871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৩য় শ্রেণি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অধ্যায়-১, পাঠঃ সংখ্যা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ক্রমবাচক সংখ্যা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E826A20-43A2-4D11-9858-4F3D8B8C9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749">
            <a:off x="6460448" y="3227466"/>
            <a:ext cx="1724803" cy="22581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B31EDDA-7726-40A5-B118-AD752A01EE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8" b="5260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865"/>
          <a:stretch/>
        </p:blipFill>
        <p:spPr>
          <a:xfrm rot="5400000">
            <a:off x="3608905" y="3387426"/>
            <a:ext cx="4202356" cy="9827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4CC6E71-7C0A-4716-B291-70C9BD4738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8" b="5260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865"/>
          <a:stretch/>
        </p:blipFill>
        <p:spPr>
          <a:xfrm rot="15835807">
            <a:off x="3692007" y="4492003"/>
            <a:ext cx="4202356" cy="98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686AF00B-6BBD-4535-B31E-045707E2327D}"/>
              </a:ext>
            </a:extLst>
          </p:cNvPr>
          <p:cNvSpPr/>
          <p:nvPr/>
        </p:nvSpPr>
        <p:spPr>
          <a:xfrm>
            <a:off x="304800" y="239151"/>
            <a:ext cx="11582400" cy="6285913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94BE1EF-E734-410B-BF6F-A0477D57075D}"/>
              </a:ext>
            </a:extLst>
          </p:cNvPr>
          <p:cNvSpPr/>
          <p:nvPr/>
        </p:nvSpPr>
        <p:spPr>
          <a:xfrm>
            <a:off x="6045394" y="2133600"/>
            <a:ext cx="530146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10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D715D7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100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D715D7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wolive.gif">
            <a:extLst>
              <a:ext uri="{FF2B5EF4-FFF2-40B4-BE49-F238E27FC236}">
                <a16:creationId xmlns="" xmlns:a16="http://schemas.microsoft.com/office/drawing/2014/main" id="{1496C953-A4E2-46CE-94B6-B223CFE399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133600"/>
            <a:ext cx="5486400" cy="40069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80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7B89B1CB-DD94-48AF-BBCA-3A72CB188C82}"/>
              </a:ext>
            </a:extLst>
          </p:cNvPr>
          <p:cNvSpPr/>
          <p:nvPr/>
        </p:nvSpPr>
        <p:spPr>
          <a:xfrm>
            <a:off x="304800" y="239151"/>
            <a:ext cx="11582400" cy="6285913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D8DF45-37E6-4DD4-B15F-F93B1A4B63C1}"/>
              </a:ext>
            </a:extLst>
          </p:cNvPr>
          <p:cNvSpPr txBox="1"/>
          <p:nvPr/>
        </p:nvSpPr>
        <p:spPr>
          <a:xfrm>
            <a:off x="1234345" y="3316576"/>
            <a:ext cx="9765510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914400" algn="l"/>
              </a:tabLst>
            </a:pPr>
            <a:r>
              <a:rPr lang="bn-IN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৮.১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  ১ম থেকে ৫ম পর্যন্ত </a:t>
            </a:r>
            <a:r>
              <a:rPr lang="bn-IN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ক্রমবাচক সংখ্যা 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৮.১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.২ -  ১ম</a:t>
            </a:r>
            <a:r>
              <a:rPr lang="bn-IN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bn-IN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৫ম পর্যন্ত </a:t>
            </a:r>
            <a:r>
              <a:rPr lang="bn-IN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 পড়তে পারবে।</a:t>
            </a:r>
            <a:endParaRPr lang="en-US" sz="3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৮.১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.৩ -  ১ম</a:t>
            </a:r>
            <a:r>
              <a:rPr lang="bn-IN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 ৫ম পর্যন্ত </a:t>
            </a:r>
            <a:r>
              <a:rPr lang="bn-IN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ক্রমবাচক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লিখতে পারবে।</a:t>
            </a:r>
            <a:endParaRPr lang="en-US" sz="36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৮.১</a:t>
            </a:r>
            <a:r>
              <a:rPr lang="en-US" sz="3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.৪ -  ১ম</a:t>
            </a:r>
            <a:r>
              <a:rPr lang="bn-IN" sz="3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 ৫ম পর্যন্ত </a:t>
            </a:r>
            <a:r>
              <a:rPr lang="bn-IN" sz="3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ক্রমবাচক সংখ্যা</a:t>
            </a:r>
            <a:r>
              <a:rPr lang="en-US" sz="3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796658A-D2DC-4C92-89AA-9BF9D94078C8}"/>
              </a:ext>
            </a:extLst>
          </p:cNvPr>
          <p:cNvSpPr/>
          <p:nvPr/>
        </p:nvSpPr>
        <p:spPr>
          <a:xfrm>
            <a:off x="3988565" y="1103842"/>
            <a:ext cx="36359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9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96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IN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</a:t>
            </a:r>
            <a:r>
              <a:rPr lang="bn-IN" sz="9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96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="" xmlns:a16="http://schemas.microsoft.com/office/drawing/2014/main" id="{908720F5-4E32-489F-8116-1E1B047BE664}"/>
              </a:ext>
            </a:extLst>
          </p:cNvPr>
          <p:cNvSpPr/>
          <p:nvPr/>
        </p:nvSpPr>
        <p:spPr>
          <a:xfrm>
            <a:off x="3112567" y="1189896"/>
            <a:ext cx="5387927" cy="1198963"/>
          </a:xfrm>
          <a:prstGeom prst="flowChartTerminator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0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1F5BFCB8-408A-483E-88E4-3FA71725AF36}"/>
              </a:ext>
            </a:extLst>
          </p:cNvPr>
          <p:cNvSpPr/>
          <p:nvPr/>
        </p:nvSpPr>
        <p:spPr>
          <a:xfrm>
            <a:off x="304800" y="239151"/>
            <a:ext cx="11582400" cy="6285913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9D78AC5-1534-4C0B-BBAC-BCD8C75568BD}"/>
              </a:ext>
            </a:extLst>
          </p:cNvPr>
          <p:cNvSpPr txBox="1"/>
          <p:nvPr/>
        </p:nvSpPr>
        <p:spPr>
          <a:xfrm>
            <a:off x="-322970" y="311821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নিচের ছবিগুলো দেখি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3831466-A6C2-4BA1-AD06-C142AD939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41" y="1448690"/>
            <a:ext cx="4159815" cy="2312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35DB9D2-33F9-431E-AB87-9DE6CE8C11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40829" r="2797" b="19046"/>
          <a:stretch/>
        </p:blipFill>
        <p:spPr>
          <a:xfrm>
            <a:off x="5937392" y="3884431"/>
            <a:ext cx="5610158" cy="23124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279D206-8BA5-47A8-835F-ED0924D54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" y="3844885"/>
            <a:ext cx="4868894" cy="24344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8CDE673-A081-443E-9567-E550851BD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44" y="1631192"/>
            <a:ext cx="4357428" cy="20781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6652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3377AE42-79AB-4236-96B4-EF4E051D49FE}"/>
              </a:ext>
            </a:extLst>
          </p:cNvPr>
          <p:cNvSpPr/>
          <p:nvPr/>
        </p:nvSpPr>
        <p:spPr>
          <a:xfrm>
            <a:off x="304800" y="239151"/>
            <a:ext cx="11582400" cy="6285913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8E05C1F-F08B-4EBF-A4D7-C9EEAE1D0FA8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 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Harrington" panose="04040505050A02020702" pitchFamily="82" charset="0"/>
              <a:ea typeface="+mn-ea"/>
              <a:cs typeface="+mn-cs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="" xmlns:a16="http://schemas.microsoft.com/office/drawing/2014/main" id="{BC81806E-05F7-4D02-B9D2-F1A807A6FCC6}"/>
              </a:ext>
            </a:extLst>
          </p:cNvPr>
          <p:cNvSpPr/>
          <p:nvPr/>
        </p:nvSpPr>
        <p:spPr>
          <a:xfrm>
            <a:off x="196947" y="1653300"/>
            <a:ext cx="4135902" cy="84406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="" xmlns:a16="http://schemas.microsoft.com/office/drawing/2014/main" id="{7512A890-0649-4DFA-A4FA-163DD294B428}"/>
              </a:ext>
            </a:extLst>
          </p:cNvPr>
          <p:cNvSpPr/>
          <p:nvPr/>
        </p:nvSpPr>
        <p:spPr>
          <a:xfrm>
            <a:off x="1234344" y="3038623"/>
            <a:ext cx="9547272" cy="147058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ক্রমবাচক সংখ্যা </a:t>
            </a:r>
            <a:endParaRPr lang="en-US" sz="13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525C7AB6-DE94-4E50-9DDA-924A1F5CCAD8}"/>
              </a:ext>
            </a:extLst>
          </p:cNvPr>
          <p:cNvSpPr/>
          <p:nvPr/>
        </p:nvSpPr>
        <p:spPr>
          <a:xfrm>
            <a:off x="304800" y="239151"/>
            <a:ext cx="11582400" cy="6285913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99366DF-49BC-4553-8F6D-0C0703463555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Shaheen Ahmed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Asst Teacher, Singraoli GPS, Biswanath, Sylhet, Mob: 01712332117, E-mail: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shaheen332117@gmail.com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650E5EB-FB74-458B-876E-1B71B5E6BA99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BIPRESH CHANDA</a:t>
            </a:r>
            <a:r>
              <a:rPr kumimoji="0" 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CFF642F4-171F-4C40-BAC3-72E0154D9A49}"/>
              </a:ext>
            </a:extLst>
          </p:cNvPr>
          <p:cNvSpPr/>
          <p:nvPr/>
        </p:nvSpPr>
        <p:spPr>
          <a:xfrm>
            <a:off x="1365644" y="1380807"/>
            <a:ext cx="2322341" cy="100349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endParaRPr lang="bn-IN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="" xmlns:a16="http://schemas.microsoft.com/office/drawing/2014/main" id="{AF3F4AFF-1E55-4553-BCF0-B7CFA7E21B33}"/>
              </a:ext>
            </a:extLst>
          </p:cNvPr>
          <p:cNvSpPr/>
          <p:nvPr/>
        </p:nvSpPr>
        <p:spPr>
          <a:xfrm>
            <a:off x="4123096" y="3429000"/>
            <a:ext cx="6508653" cy="2133600"/>
          </a:xfrm>
          <a:prstGeom prst="flowChartPredefined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 শ্রেণিকক্ষে লাইন করে দাঁড়িয়ে ক্রমবাচক সংখ্যার ধারণা</a:t>
            </a:r>
          </a:p>
        </p:txBody>
      </p:sp>
      <p:sp>
        <p:nvSpPr>
          <p:cNvPr id="7" name="Flowchart: Sequential Access Storage 6">
            <a:extLst>
              <a:ext uri="{FF2B5EF4-FFF2-40B4-BE49-F238E27FC236}">
                <a16:creationId xmlns="" xmlns:a16="http://schemas.microsoft.com/office/drawing/2014/main" id="{D61D13D6-D78D-43BA-A04A-D74C85B4B295}"/>
              </a:ext>
            </a:extLst>
          </p:cNvPr>
          <p:cNvSpPr/>
          <p:nvPr/>
        </p:nvSpPr>
        <p:spPr>
          <a:xfrm>
            <a:off x="1098943" y="823375"/>
            <a:ext cx="2855742" cy="2118360"/>
          </a:xfrm>
          <a:prstGeom prst="flowChartMagneticTap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A60DD776-EEA5-4A94-B077-6528F0ACB8C1}"/>
              </a:ext>
            </a:extLst>
          </p:cNvPr>
          <p:cNvSpPr/>
          <p:nvPr/>
        </p:nvSpPr>
        <p:spPr>
          <a:xfrm>
            <a:off x="304800" y="239151"/>
            <a:ext cx="11582400" cy="6285913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4276FBB-8F4F-4A09-82D4-E71984E4871B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 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Harrington" panose="04040505050A02020702" pitchFamily="82" charset="0"/>
              <a:ea typeface="+mn-ea"/>
              <a:cs typeface="+mn-cs"/>
            </a:endParaRPr>
          </a:p>
        </p:txBody>
      </p:sp>
      <p:pic>
        <p:nvPicPr>
          <p:cNvPr id="5" name="Picture 4" descr="doll.jpg">
            <a:extLst>
              <a:ext uri="{FF2B5EF4-FFF2-40B4-BE49-F238E27FC236}">
                <a16:creationId xmlns="" xmlns:a16="http://schemas.microsoft.com/office/drawing/2014/main" id="{B3DB4056-EB26-42A8-84A0-099367F7E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079" y="3773279"/>
            <a:ext cx="1577739" cy="1990344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="" xmlns:a16="http://schemas.microsoft.com/office/drawing/2014/main" id="{0A22DB72-4837-4286-9EE3-DEA2F243F8A7}"/>
              </a:ext>
            </a:extLst>
          </p:cNvPr>
          <p:cNvSpPr/>
          <p:nvPr/>
        </p:nvSpPr>
        <p:spPr>
          <a:xfrm>
            <a:off x="1235196" y="5740961"/>
            <a:ext cx="1447800" cy="685800"/>
          </a:xfrm>
          <a:prstGeom prst="flowChartConnector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প্রথম</a:t>
            </a:r>
            <a:endParaRPr kumimoji="0" lang="en-US" sz="36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="" xmlns:a16="http://schemas.microsoft.com/office/drawing/2014/main" id="{F7DC9C0C-E60B-419E-B545-41D685B54A46}"/>
              </a:ext>
            </a:extLst>
          </p:cNvPr>
          <p:cNvSpPr/>
          <p:nvPr/>
        </p:nvSpPr>
        <p:spPr>
          <a:xfrm>
            <a:off x="3460991" y="5002994"/>
            <a:ext cx="1600200" cy="685800"/>
          </a:xfrm>
          <a:prstGeom prst="flowChartConnector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দ্বিতীয়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="" xmlns:a16="http://schemas.microsoft.com/office/drawing/2014/main" id="{1B7961BF-1389-492D-92B9-F1260AA0EA7C}"/>
              </a:ext>
            </a:extLst>
          </p:cNvPr>
          <p:cNvSpPr/>
          <p:nvPr/>
        </p:nvSpPr>
        <p:spPr>
          <a:xfrm>
            <a:off x="7872317" y="3288153"/>
            <a:ext cx="1600200" cy="685800"/>
          </a:xfrm>
          <a:prstGeom prst="flowChartConnector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চতুর্থ</a:t>
            </a:r>
            <a:endParaRPr kumimoji="0" lang="en-US" sz="36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="" xmlns:a16="http://schemas.microsoft.com/office/drawing/2014/main" id="{F96BC1C7-FE75-4F98-8E8D-1C1CD4DF2338}"/>
              </a:ext>
            </a:extLst>
          </p:cNvPr>
          <p:cNvSpPr/>
          <p:nvPr/>
        </p:nvSpPr>
        <p:spPr>
          <a:xfrm>
            <a:off x="10052135" y="2340513"/>
            <a:ext cx="1524000" cy="685800"/>
          </a:xfrm>
          <a:prstGeom prst="flowChartConnec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পঞ্চম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="" xmlns:a16="http://schemas.microsoft.com/office/drawing/2014/main" id="{1CA0F156-C829-4839-8250-33AA7F93D036}"/>
              </a:ext>
            </a:extLst>
          </p:cNvPr>
          <p:cNvSpPr/>
          <p:nvPr/>
        </p:nvSpPr>
        <p:spPr>
          <a:xfrm>
            <a:off x="5708457" y="4177949"/>
            <a:ext cx="1661590" cy="699546"/>
          </a:xfrm>
          <a:prstGeom prst="flowChartConnector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তৃতীয়</a:t>
            </a:r>
            <a:endParaRPr kumimoji="0" lang="en-US" sz="36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FBC46A3-DFBE-42D9-9546-B78D6A287498}"/>
              </a:ext>
            </a:extLst>
          </p:cNvPr>
          <p:cNvSpPr/>
          <p:nvPr/>
        </p:nvSpPr>
        <p:spPr>
          <a:xfrm>
            <a:off x="398010" y="1041935"/>
            <a:ext cx="6705599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 দেখি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doll.jpg">
            <a:extLst>
              <a:ext uri="{FF2B5EF4-FFF2-40B4-BE49-F238E27FC236}">
                <a16:creationId xmlns="" xmlns:a16="http://schemas.microsoft.com/office/drawing/2014/main" id="{4D0603B5-F2EC-4775-832F-27E0ACF04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6340" y="3046178"/>
            <a:ext cx="1577739" cy="1990344"/>
          </a:xfrm>
          <a:prstGeom prst="rect">
            <a:avLst/>
          </a:prstGeom>
        </p:spPr>
      </p:pic>
      <p:pic>
        <p:nvPicPr>
          <p:cNvPr id="17" name="Picture 16" descr="doll.jpg">
            <a:extLst>
              <a:ext uri="{FF2B5EF4-FFF2-40B4-BE49-F238E27FC236}">
                <a16:creationId xmlns="" xmlns:a16="http://schemas.microsoft.com/office/drawing/2014/main" id="{DFD4B423-EB2F-45CD-A29C-1A90AE42E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2275" y="2218595"/>
            <a:ext cx="1577739" cy="1990344"/>
          </a:xfrm>
          <a:prstGeom prst="rect">
            <a:avLst/>
          </a:prstGeom>
        </p:spPr>
      </p:pic>
      <p:pic>
        <p:nvPicPr>
          <p:cNvPr id="18" name="Picture 17" descr="doll.jpg">
            <a:extLst>
              <a:ext uri="{FF2B5EF4-FFF2-40B4-BE49-F238E27FC236}">
                <a16:creationId xmlns="" xmlns:a16="http://schemas.microsoft.com/office/drawing/2014/main" id="{BF6ABEA8-541A-4AB0-96A2-59FE22371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7640" y="1378869"/>
            <a:ext cx="1577739" cy="1990344"/>
          </a:xfrm>
          <a:prstGeom prst="rect">
            <a:avLst/>
          </a:prstGeom>
        </p:spPr>
      </p:pic>
      <p:pic>
        <p:nvPicPr>
          <p:cNvPr id="19" name="Picture 18" descr="doll.jpg">
            <a:extLst>
              <a:ext uri="{FF2B5EF4-FFF2-40B4-BE49-F238E27FC236}">
                <a16:creationId xmlns="" xmlns:a16="http://schemas.microsoft.com/office/drawing/2014/main" id="{B4BC4541-106F-41FB-B739-9632D06CE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1659" y="390030"/>
            <a:ext cx="1577739" cy="19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C1F8CBCF-5504-4218-989C-26B5D2AB65B4}"/>
              </a:ext>
            </a:extLst>
          </p:cNvPr>
          <p:cNvSpPr/>
          <p:nvPr/>
        </p:nvSpPr>
        <p:spPr>
          <a:xfrm>
            <a:off x="304800" y="239151"/>
            <a:ext cx="11582400" cy="6285913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EC45AF6-F51A-46DD-948B-4A0503EA09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79" b="99821" l="22493" r="92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66" t="37380" r="13541" b="11101"/>
          <a:stretch/>
        </p:blipFill>
        <p:spPr>
          <a:xfrm>
            <a:off x="278296" y="277979"/>
            <a:ext cx="11582400" cy="6285913"/>
          </a:xfrm>
          <a:prstGeom prst="rect">
            <a:avLst/>
          </a:prstGeom>
        </p:spPr>
      </p:pic>
      <p:pic>
        <p:nvPicPr>
          <p:cNvPr id="5" name="Picture 4" descr="aa.jpg">
            <a:extLst>
              <a:ext uri="{FF2B5EF4-FFF2-40B4-BE49-F238E27FC236}">
                <a16:creationId xmlns="" xmlns:a16="http://schemas.microsoft.com/office/drawing/2014/main" id="{16A95F99-AE69-40A9-8838-2AFAE053A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4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469193" y="1630110"/>
            <a:ext cx="1124972" cy="1392950"/>
          </a:xfrm>
          <a:prstGeom prst="rect">
            <a:avLst/>
          </a:prstGeom>
        </p:spPr>
      </p:pic>
      <p:pic>
        <p:nvPicPr>
          <p:cNvPr id="6" name="Picture 5" descr="er.jpg">
            <a:extLst>
              <a:ext uri="{FF2B5EF4-FFF2-40B4-BE49-F238E27FC236}">
                <a16:creationId xmlns="" xmlns:a16="http://schemas.microsoft.com/office/drawing/2014/main" id="{ED93E34F-9B43-4958-A27B-2DD2A8A288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902" r="941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2720" flipH="1">
            <a:off x="4788235" y="1226054"/>
            <a:ext cx="1368810" cy="1497880"/>
          </a:xfrm>
          <a:prstGeom prst="rect">
            <a:avLst/>
          </a:prstGeom>
        </p:spPr>
      </p:pic>
      <p:pic>
        <p:nvPicPr>
          <p:cNvPr id="7" name="Picture 6" descr="f.jpg">
            <a:extLst>
              <a:ext uri="{FF2B5EF4-FFF2-40B4-BE49-F238E27FC236}">
                <a16:creationId xmlns="" xmlns:a16="http://schemas.microsoft.com/office/drawing/2014/main" id="{7FB4B185-BA9A-4681-A368-D7D4001E46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160672" y="1485707"/>
            <a:ext cx="1124972" cy="1405415"/>
          </a:xfrm>
          <a:prstGeom prst="rect">
            <a:avLst/>
          </a:prstGeom>
        </p:spPr>
      </p:pic>
      <p:pic>
        <p:nvPicPr>
          <p:cNvPr id="8" name="Picture 7" descr="t.jpg">
            <a:extLst>
              <a:ext uri="{FF2B5EF4-FFF2-40B4-BE49-F238E27FC236}">
                <a16:creationId xmlns="" xmlns:a16="http://schemas.microsoft.com/office/drawing/2014/main" id="{5FFE72F0-93C6-4063-A47C-7ADAFD0C2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99" b="100000" l="235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803157" y="1843030"/>
            <a:ext cx="1530560" cy="1491185"/>
          </a:xfrm>
          <a:prstGeom prst="rect">
            <a:avLst/>
          </a:prstGeom>
        </p:spPr>
      </p:pic>
      <p:pic>
        <p:nvPicPr>
          <p:cNvPr id="9" name="Picture 8" descr="ty.jpg">
            <a:extLst>
              <a:ext uri="{FF2B5EF4-FFF2-40B4-BE49-F238E27FC236}">
                <a16:creationId xmlns="" xmlns:a16="http://schemas.microsoft.com/office/drawing/2014/main" id="{33886EF6-A8CB-4722-A325-6781013020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962" b="9809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59064" flipH="1">
            <a:off x="3662765" y="859103"/>
            <a:ext cx="1194458" cy="1565908"/>
          </a:xfrm>
          <a:prstGeom prst="rect">
            <a:avLst/>
          </a:prstGeom>
        </p:spPr>
      </p:pic>
      <p:pic>
        <p:nvPicPr>
          <p:cNvPr id="10" name="Picture 9" descr="y.jpg">
            <a:extLst>
              <a:ext uri="{FF2B5EF4-FFF2-40B4-BE49-F238E27FC236}">
                <a16:creationId xmlns="" xmlns:a16="http://schemas.microsoft.com/office/drawing/2014/main" id="{BBD335C2-6D4F-42BE-BA08-2BA72A2248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35" b="9773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00657" y="1990511"/>
            <a:ext cx="1124547" cy="1308234"/>
          </a:xfrm>
          <a:prstGeom prst="rect">
            <a:avLst/>
          </a:prstGeom>
        </p:spPr>
      </p:pic>
      <p:sp>
        <p:nvSpPr>
          <p:cNvPr id="40" name="Flowchart: Decision 39">
            <a:extLst>
              <a:ext uri="{FF2B5EF4-FFF2-40B4-BE49-F238E27FC236}">
                <a16:creationId xmlns="" xmlns:a16="http://schemas.microsoft.com/office/drawing/2014/main" id="{A518C65A-2E16-41D8-AB74-AC73DA370641}"/>
              </a:ext>
            </a:extLst>
          </p:cNvPr>
          <p:cNvSpPr/>
          <p:nvPr/>
        </p:nvSpPr>
        <p:spPr>
          <a:xfrm>
            <a:off x="10212066" y="3903485"/>
            <a:ext cx="1716258" cy="1156997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Process 34">
            <a:extLst>
              <a:ext uri="{FF2B5EF4-FFF2-40B4-BE49-F238E27FC236}">
                <a16:creationId xmlns="" xmlns:a16="http://schemas.microsoft.com/office/drawing/2014/main" id="{7A4A3EF8-6207-4018-87C2-5D596D99756A}"/>
              </a:ext>
            </a:extLst>
          </p:cNvPr>
          <p:cNvSpPr/>
          <p:nvPr/>
        </p:nvSpPr>
        <p:spPr>
          <a:xfrm>
            <a:off x="10433794" y="4233146"/>
            <a:ext cx="1272802" cy="50439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8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Flowchart: Decision 40">
            <a:extLst>
              <a:ext uri="{FF2B5EF4-FFF2-40B4-BE49-F238E27FC236}">
                <a16:creationId xmlns="" xmlns:a16="http://schemas.microsoft.com/office/drawing/2014/main" id="{F9B94497-536A-46A6-AEAE-6D8BFE63A0CF}"/>
              </a:ext>
            </a:extLst>
          </p:cNvPr>
          <p:cNvSpPr/>
          <p:nvPr/>
        </p:nvSpPr>
        <p:spPr>
          <a:xfrm rot="693089">
            <a:off x="8618252" y="3647462"/>
            <a:ext cx="1716258" cy="1156997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Decision 41">
            <a:extLst>
              <a:ext uri="{FF2B5EF4-FFF2-40B4-BE49-F238E27FC236}">
                <a16:creationId xmlns="" xmlns:a16="http://schemas.microsoft.com/office/drawing/2014/main" id="{73C5B217-A4F9-4B30-A745-BAB47B5B956A}"/>
              </a:ext>
            </a:extLst>
          </p:cNvPr>
          <p:cNvSpPr/>
          <p:nvPr/>
        </p:nvSpPr>
        <p:spPr>
          <a:xfrm rot="934327">
            <a:off x="5210973" y="3328800"/>
            <a:ext cx="1716258" cy="1156997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Decision 42">
            <a:extLst>
              <a:ext uri="{FF2B5EF4-FFF2-40B4-BE49-F238E27FC236}">
                <a16:creationId xmlns="" xmlns:a16="http://schemas.microsoft.com/office/drawing/2014/main" id="{9B9BE205-37FD-4FF6-8857-A911B4F9D73E}"/>
              </a:ext>
            </a:extLst>
          </p:cNvPr>
          <p:cNvSpPr/>
          <p:nvPr/>
        </p:nvSpPr>
        <p:spPr>
          <a:xfrm rot="1883484">
            <a:off x="3576406" y="2967856"/>
            <a:ext cx="1716258" cy="1156997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Decision 43">
            <a:extLst>
              <a:ext uri="{FF2B5EF4-FFF2-40B4-BE49-F238E27FC236}">
                <a16:creationId xmlns="" xmlns:a16="http://schemas.microsoft.com/office/drawing/2014/main" id="{2DBD298E-CB41-45FF-BA4F-3C0F5B3F2E82}"/>
              </a:ext>
            </a:extLst>
          </p:cNvPr>
          <p:cNvSpPr/>
          <p:nvPr/>
        </p:nvSpPr>
        <p:spPr>
          <a:xfrm rot="538712">
            <a:off x="6930854" y="3580540"/>
            <a:ext cx="1716258" cy="1156997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Process 35">
            <a:extLst>
              <a:ext uri="{FF2B5EF4-FFF2-40B4-BE49-F238E27FC236}">
                <a16:creationId xmlns="" xmlns:a16="http://schemas.microsoft.com/office/drawing/2014/main" id="{2BA03435-CF80-4AC8-8713-2EA00B368C27}"/>
              </a:ext>
            </a:extLst>
          </p:cNvPr>
          <p:cNvSpPr/>
          <p:nvPr/>
        </p:nvSpPr>
        <p:spPr>
          <a:xfrm rot="693089">
            <a:off x="8751529" y="4072997"/>
            <a:ext cx="1376175" cy="44309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8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Flowchart: Process 36">
            <a:extLst>
              <a:ext uri="{FF2B5EF4-FFF2-40B4-BE49-F238E27FC236}">
                <a16:creationId xmlns="" xmlns:a16="http://schemas.microsoft.com/office/drawing/2014/main" id="{E815E702-5C34-4A02-9D4E-A44F0701898E}"/>
              </a:ext>
            </a:extLst>
          </p:cNvPr>
          <p:cNvSpPr/>
          <p:nvPr/>
        </p:nvSpPr>
        <p:spPr>
          <a:xfrm rot="538712">
            <a:off x="7107719" y="3989194"/>
            <a:ext cx="1362527" cy="44309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8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Flowchart: Process 37">
            <a:extLst>
              <a:ext uri="{FF2B5EF4-FFF2-40B4-BE49-F238E27FC236}">
                <a16:creationId xmlns="" xmlns:a16="http://schemas.microsoft.com/office/drawing/2014/main" id="{64680263-CCBD-4C0A-BAE3-83A7EF556F91}"/>
              </a:ext>
            </a:extLst>
          </p:cNvPr>
          <p:cNvSpPr/>
          <p:nvPr/>
        </p:nvSpPr>
        <p:spPr>
          <a:xfrm rot="934327">
            <a:off x="5414571" y="3728133"/>
            <a:ext cx="1199587" cy="44309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Flowchart: Process 38">
            <a:extLst>
              <a:ext uri="{FF2B5EF4-FFF2-40B4-BE49-F238E27FC236}">
                <a16:creationId xmlns="" xmlns:a16="http://schemas.microsoft.com/office/drawing/2014/main" id="{B86CB74E-F00A-41FA-82EE-09F2C9BE8CCC}"/>
              </a:ext>
            </a:extLst>
          </p:cNvPr>
          <p:cNvSpPr/>
          <p:nvPr/>
        </p:nvSpPr>
        <p:spPr>
          <a:xfrm rot="1883484">
            <a:off x="3725676" y="3353704"/>
            <a:ext cx="1365740" cy="44309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Arrow: Up 44">
            <a:extLst>
              <a:ext uri="{FF2B5EF4-FFF2-40B4-BE49-F238E27FC236}">
                <a16:creationId xmlns="" xmlns:a16="http://schemas.microsoft.com/office/drawing/2014/main" id="{CB5931DE-F6F1-44A6-A805-AB694E990E39}"/>
              </a:ext>
            </a:extLst>
          </p:cNvPr>
          <p:cNvSpPr/>
          <p:nvPr/>
        </p:nvSpPr>
        <p:spPr>
          <a:xfrm>
            <a:off x="10861082" y="3126441"/>
            <a:ext cx="422691" cy="1095832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Up 45">
            <a:extLst>
              <a:ext uri="{FF2B5EF4-FFF2-40B4-BE49-F238E27FC236}">
                <a16:creationId xmlns="" xmlns:a16="http://schemas.microsoft.com/office/drawing/2014/main" id="{191B0D68-06D4-48FA-9422-C730A7FB9804}"/>
              </a:ext>
            </a:extLst>
          </p:cNvPr>
          <p:cNvSpPr/>
          <p:nvPr/>
        </p:nvSpPr>
        <p:spPr>
          <a:xfrm rot="667648">
            <a:off x="9411084" y="3011798"/>
            <a:ext cx="422691" cy="1095832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Up 46">
            <a:extLst>
              <a:ext uri="{FF2B5EF4-FFF2-40B4-BE49-F238E27FC236}">
                <a16:creationId xmlns="" xmlns:a16="http://schemas.microsoft.com/office/drawing/2014/main" id="{321D45E0-693F-4F0D-BBD0-9E687A9F5CB0}"/>
              </a:ext>
            </a:extLst>
          </p:cNvPr>
          <p:cNvSpPr/>
          <p:nvPr/>
        </p:nvSpPr>
        <p:spPr>
          <a:xfrm rot="667648">
            <a:off x="7709658" y="2834190"/>
            <a:ext cx="422691" cy="1095832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Up 47">
            <a:extLst>
              <a:ext uri="{FF2B5EF4-FFF2-40B4-BE49-F238E27FC236}">
                <a16:creationId xmlns="" xmlns:a16="http://schemas.microsoft.com/office/drawing/2014/main" id="{F9E5E328-FCF2-4445-9BEB-9603555EB951}"/>
              </a:ext>
            </a:extLst>
          </p:cNvPr>
          <p:cNvSpPr/>
          <p:nvPr/>
        </p:nvSpPr>
        <p:spPr>
          <a:xfrm rot="1194401">
            <a:off x="6064042" y="2757777"/>
            <a:ext cx="422691" cy="1095832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Up 48">
            <a:extLst>
              <a:ext uri="{FF2B5EF4-FFF2-40B4-BE49-F238E27FC236}">
                <a16:creationId xmlns="" xmlns:a16="http://schemas.microsoft.com/office/drawing/2014/main" id="{954ECF6D-1C07-4B32-9D2B-63944FBC5C46}"/>
              </a:ext>
            </a:extLst>
          </p:cNvPr>
          <p:cNvSpPr/>
          <p:nvPr/>
        </p:nvSpPr>
        <p:spPr>
          <a:xfrm rot="1939848">
            <a:off x="4630551" y="2326510"/>
            <a:ext cx="422691" cy="1095832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hord 49">
            <a:extLst>
              <a:ext uri="{FF2B5EF4-FFF2-40B4-BE49-F238E27FC236}">
                <a16:creationId xmlns="" xmlns:a16="http://schemas.microsoft.com/office/drawing/2014/main" id="{29388B0E-2B70-4145-9C82-EA6EF118A404}"/>
              </a:ext>
            </a:extLst>
          </p:cNvPr>
          <p:cNvSpPr/>
          <p:nvPr/>
        </p:nvSpPr>
        <p:spPr>
          <a:xfrm rot="15589770">
            <a:off x="9112119" y="3869331"/>
            <a:ext cx="2545784" cy="3156022"/>
          </a:xfrm>
          <a:prstGeom prst="chord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hord 51">
            <a:extLst>
              <a:ext uri="{FF2B5EF4-FFF2-40B4-BE49-F238E27FC236}">
                <a16:creationId xmlns="" xmlns:a16="http://schemas.microsoft.com/office/drawing/2014/main" id="{1EB21418-EA83-49DA-BAC7-9A8FD84BDC24}"/>
              </a:ext>
            </a:extLst>
          </p:cNvPr>
          <p:cNvSpPr/>
          <p:nvPr/>
        </p:nvSpPr>
        <p:spPr>
          <a:xfrm rot="13196905">
            <a:off x="9210427" y="4034693"/>
            <a:ext cx="2545784" cy="3156022"/>
          </a:xfrm>
          <a:prstGeom prst="chord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4E843B15-C7AB-450B-A89C-A63B8D6523CA}"/>
              </a:ext>
            </a:extLst>
          </p:cNvPr>
          <p:cNvSpPr/>
          <p:nvPr/>
        </p:nvSpPr>
        <p:spPr>
          <a:xfrm>
            <a:off x="304800" y="239151"/>
            <a:ext cx="11582400" cy="6285913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 descr="apple.jpg">
            <a:extLst>
              <a:ext uri="{FF2B5EF4-FFF2-40B4-BE49-F238E27FC236}">
                <a16:creationId xmlns="" xmlns:a16="http://schemas.microsoft.com/office/drawing/2014/main" id="{343AAF77-72A2-4071-AB3C-52A0B6815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1" r="966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2137" y="1905000"/>
            <a:ext cx="1828800" cy="1447800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BB8061CD-ABFA-443F-9F63-47BC5F27F9D2}"/>
              </a:ext>
            </a:extLst>
          </p:cNvPr>
          <p:cNvCxnSpPr/>
          <p:nvPr/>
        </p:nvCxnSpPr>
        <p:spPr>
          <a:xfrm rot="5400000" flipH="1" flipV="1">
            <a:off x="3600843" y="3669928"/>
            <a:ext cx="685800" cy="794"/>
          </a:xfrm>
          <a:prstGeom prst="straightConnector1">
            <a:avLst/>
          </a:prstGeom>
          <a:noFill/>
          <a:ln w="76200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8105EA89-5DFB-48CA-BAF8-7B9265513AA5}"/>
              </a:ext>
            </a:extLst>
          </p:cNvPr>
          <p:cNvCxnSpPr/>
          <p:nvPr/>
        </p:nvCxnSpPr>
        <p:spPr>
          <a:xfrm rot="5400000" flipH="1" flipV="1">
            <a:off x="1394318" y="3715818"/>
            <a:ext cx="685800" cy="794"/>
          </a:xfrm>
          <a:prstGeom prst="straightConnector1">
            <a:avLst/>
          </a:prstGeom>
          <a:noFill/>
          <a:ln w="762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tailEnd type="arrow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9587705A-6634-4802-A330-8BADDD1DF2C4}"/>
              </a:ext>
            </a:extLst>
          </p:cNvPr>
          <p:cNvCxnSpPr/>
          <p:nvPr/>
        </p:nvCxnSpPr>
        <p:spPr>
          <a:xfrm rot="5400000" flipH="1" flipV="1">
            <a:off x="10167933" y="3716405"/>
            <a:ext cx="685800" cy="794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51D4456C-163A-4029-8E3F-9F16534E3B49}"/>
              </a:ext>
            </a:extLst>
          </p:cNvPr>
          <p:cNvCxnSpPr/>
          <p:nvPr/>
        </p:nvCxnSpPr>
        <p:spPr>
          <a:xfrm rot="5400000" flipH="1" flipV="1">
            <a:off x="8073370" y="3669928"/>
            <a:ext cx="685800" cy="794"/>
          </a:xfrm>
          <a:prstGeom prst="straightConnector1">
            <a:avLst/>
          </a:prstGeom>
          <a:noFill/>
          <a:ln w="7620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546A9902-6812-427F-91EC-93D8F4A993E8}"/>
              </a:ext>
            </a:extLst>
          </p:cNvPr>
          <p:cNvCxnSpPr/>
          <p:nvPr/>
        </p:nvCxnSpPr>
        <p:spPr>
          <a:xfrm rot="5400000" flipH="1" flipV="1">
            <a:off x="5868095" y="3695303"/>
            <a:ext cx="685800" cy="794"/>
          </a:xfrm>
          <a:prstGeom prst="straightConnector1">
            <a:avLst/>
          </a:prstGeom>
          <a:noFill/>
          <a:ln w="762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sp>
        <p:nvSpPr>
          <p:cNvPr id="41" name="Diamond 40">
            <a:extLst>
              <a:ext uri="{FF2B5EF4-FFF2-40B4-BE49-F238E27FC236}">
                <a16:creationId xmlns="" xmlns:a16="http://schemas.microsoft.com/office/drawing/2014/main" id="{575D2493-C5C6-4927-861B-EB91134DB240}"/>
              </a:ext>
            </a:extLst>
          </p:cNvPr>
          <p:cNvSpPr/>
          <p:nvPr/>
        </p:nvSpPr>
        <p:spPr>
          <a:xfrm>
            <a:off x="2879010" y="4191000"/>
            <a:ext cx="2130261" cy="1371600"/>
          </a:xfrm>
          <a:prstGeom prst="diamond">
            <a:avLst/>
          </a:prstGeom>
          <a:solidFill>
            <a:srgbClr val="7030A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</a:p>
        </p:txBody>
      </p:sp>
      <p:sp>
        <p:nvSpPr>
          <p:cNvPr id="42" name="Diamond 41">
            <a:extLst>
              <a:ext uri="{FF2B5EF4-FFF2-40B4-BE49-F238E27FC236}">
                <a16:creationId xmlns="" xmlns:a16="http://schemas.microsoft.com/office/drawing/2014/main" id="{11C51E9C-BC50-419C-B84F-CF1FD30E584D}"/>
              </a:ext>
            </a:extLst>
          </p:cNvPr>
          <p:cNvSpPr/>
          <p:nvPr/>
        </p:nvSpPr>
        <p:spPr>
          <a:xfrm>
            <a:off x="5146262" y="4191001"/>
            <a:ext cx="2130261" cy="1371600"/>
          </a:xfrm>
          <a:prstGeom prst="diamond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তৃতীয়</a:t>
            </a:r>
          </a:p>
        </p:txBody>
      </p:sp>
      <p:sp>
        <p:nvSpPr>
          <p:cNvPr id="43" name="Diamond 42">
            <a:extLst>
              <a:ext uri="{FF2B5EF4-FFF2-40B4-BE49-F238E27FC236}">
                <a16:creationId xmlns="" xmlns:a16="http://schemas.microsoft.com/office/drawing/2014/main" id="{D8771BC5-41FE-46D1-8CD0-A00CC0420AFA}"/>
              </a:ext>
            </a:extLst>
          </p:cNvPr>
          <p:cNvSpPr/>
          <p:nvPr/>
        </p:nvSpPr>
        <p:spPr>
          <a:xfrm>
            <a:off x="7505443" y="4191000"/>
            <a:ext cx="1820860" cy="1371600"/>
          </a:xfrm>
          <a:prstGeom prst="diamond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</a:p>
        </p:txBody>
      </p:sp>
      <p:sp>
        <p:nvSpPr>
          <p:cNvPr id="44" name="Diamond 43">
            <a:extLst>
              <a:ext uri="{FF2B5EF4-FFF2-40B4-BE49-F238E27FC236}">
                <a16:creationId xmlns="" xmlns:a16="http://schemas.microsoft.com/office/drawing/2014/main" id="{6B604F0E-2EA5-4C4B-8F93-FAFCEF614D61}"/>
              </a:ext>
            </a:extLst>
          </p:cNvPr>
          <p:cNvSpPr/>
          <p:nvPr/>
        </p:nvSpPr>
        <p:spPr>
          <a:xfrm>
            <a:off x="9558371" y="4191000"/>
            <a:ext cx="1935442" cy="1371600"/>
          </a:xfrm>
          <a:prstGeom prst="diamond">
            <a:avLst/>
          </a:prstGeom>
          <a:solidFill>
            <a:srgbClr val="C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পঞ্চম</a:t>
            </a:r>
          </a:p>
        </p:txBody>
      </p:sp>
      <p:sp>
        <p:nvSpPr>
          <p:cNvPr id="45" name="Diamond 44">
            <a:extLst>
              <a:ext uri="{FF2B5EF4-FFF2-40B4-BE49-F238E27FC236}">
                <a16:creationId xmlns="" xmlns:a16="http://schemas.microsoft.com/office/drawing/2014/main" id="{39177492-71D9-4E6F-8C25-2810336AC334}"/>
              </a:ext>
            </a:extLst>
          </p:cNvPr>
          <p:cNvSpPr/>
          <p:nvPr/>
        </p:nvSpPr>
        <p:spPr>
          <a:xfrm>
            <a:off x="824406" y="4191000"/>
            <a:ext cx="1824830" cy="1371600"/>
          </a:xfrm>
          <a:prstGeom prst="diamond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প্রথম</a:t>
            </a:r>
          </a:p>
        </p:txBody>
      </p:sp>
      <p:sp>
        <p:nvSpPr>
          <p:cNvPr id="46" name="Left-Up Arrow 27">
            <a:extLst>
              <a:ext uri="{FF2B5EF4-FFF2-40B4-BE49-F238E27FC236}">
                <a16:creationId xmlns="" xmlns:a16="http://schemas.microsoft.com/office/drawing/2014/main" id="{42CC2BD9-3319-485D-A821-A7A23EF7B51F}"/>
              </a:ext>
            </a:extLst>
          </p:cNvPr>
          <p:cNvSpPr/>
          <p:nvPr/>
        </p:nvSpPr>
        <p:spPr>
          <a:xfrm rot="10800000">
            <a:off x="1346976" y="381589"/>
            <a:ext cx="5943600" cy="1676401"/>
          </a:xfrm>
          <a:prstGeom prst="bentUpArrow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959C5CB8-AA0E-4893-A779-AE1B32EE2B4A}"/>
              </a:ext>
            </a:extLst>
          </p:cNvPr>
          <p:cNvSpPr/>
          <p:nvPr/>
        </p:nvSpPr>
        <p:spPr>
          <a:xfrm>
            <a:off x="2745555" y="288613"/>
            <a:ext cx="3908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দিক থেকে পড়ি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apple.jpg">
            <a:extLst>
              <a:ext uri="{FF2B5EF4-FFF2-40B4-BE49-F238E27FC236}">
                <a16:creationId xmlns="" xmlns:a16="http://schemas.microsoft.com/office/drawing/2014/main" id="{5808683F-7A78-4554-A447-44224B84E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1" r="966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3027" y="1977097"/>
            <a:ext cx="1828800" cy="1447800"/>
          </a:xfrm>
          <a:prstGeom prst="rect">
            <a:avLst/>
          </a:prstGeom>
        </p:spPr>
      </p:pic>
      <p:pic>
        <p:nvPicPr>
          <p:cNvPr id="23" name="Picture 22" descr="apple.jpg">
            <a:extLst>
              <a:ext uri="{FF2B5EF4-FFF2-40B4-BE49-F238E27FC236}">
                <a16:creationId xmlns="" xmlns:a16="http://schemas.microsoft.com/office/drawing/2014/main" id="{A6757F3C-AF4F-41D5-B658-FAB2026EA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1" r="966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0018" y="1988148"/>
            <a:ext cx="1828800" cy="1447800"/>
          </a:xfrm>
          <a:prstGeom prst="rect">
            <a:avLst/>
          </a:prstGeom>
        </p:spPr>
      </p:pic>
      <p:pic>
        <p:nvPicPr>
          <p:cNvPr id="24" name="Picture 23" descr="apple.jpg">
            <a:extLst>
              <a:ext uri="{FF2B5EF4-FFF2-40B4-BE49-F238E27FC236}">
                <a16:creationId xmlns="" xmlns:a16="http://schemas.microsoft.com/office/drawing/2014/main" id="{C2508F26-BB90-4457-92CC-A2786607B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1" r="966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2748" y="1977097"/>
            <a:ext cx="1828800" cy="1447800"/>
          </a:xfrm>
          <a:prstGeom prst="rect">
            <a:avLst/>
          </a:prstGeom>
        </p:spPr>
      </p:pic>
      <p:pic>
        <p:nvPicPr>
          <p:cNvPr id="25" name="Picture 24" descr="apple.jpg">
            <a:extLst>
              <a:ext uri="{FF2B5EF4-FFF2-40B4-BE49-F238E27FC236}">
                <a16:creationId xmlns="" xmlns:a16="http://schemas.microsoft.com/office/drawing/2014/main" id="{E640450D-EF43-46AF-AD8A-71AF65EBF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1" r="966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744" y="1972530"/>
            <a:ext cx="1828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0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278</Words>
  <Application>Microsoft Office PowerPoint</Application>
  <PresentationFormat>Widescreen</PresentationFormat>
  <Paragraphs>87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Harrington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82</cp:revision>
  <dcterms:created xsi:type="dcterms:W3CDTF">2019-09-06T17:05:56Z</dcterms:created>
  <dcterms:modified xsi:type="dcterms:W3CDTF">2020-02-04T13:36:49Z</dcterms:modified>
</cp:coreProperties>
</file>