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6" r:id="rId7"/>
    <p:sldId id="280" r:id="rId8"/>
    <p:sldId id="264" r:id="rId9"/>
    <p:sldId id="265" r:id="rId10"/>
    <p:sldId id="269" r:id="rId11"/>
    <p:sldId id="261" r:id="rId12"/>
    <p:sldId id="262" r:id="rId13"/>
    <p:sldId id="263" r:id="rId14"/>
    <p:sldId id="268" r:id="rId15"/>
    <p:sldId id="267" r:id="rId16"/>
    <p:sldId id="270" r:id="rId17"/>
    <p:sldId id="272" r:id="rId18"/>
    <p:sldId id="271" r:id="rId19"/>
    <p:sldId id="273" r:id="rId20"/>
    <p:sldId id="274" r:id="rId21"/>
    <p:sldId id="279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2" autoAdjust="0"/>
    <p:restoredTop sz="94660"/>
  </p:normalViewPr>
  <p:slideViewPr>
    <p:cSldViewPr>
      <p:cViewPr varScale="1">
        <p:scale>
          <a:sx n="70" d="100"/>
          <a:sy n="70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C6CC6-E82D-444B-A393-4B2E8C074CD6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BB942-20D2-41D7-9881-BDB132E50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89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0.jpe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5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3886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bagground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Flowchart: Punched Tape 5"/>
          <p:cNvSpPr/>
          <p:nvPr/>
        </p:nvSpPr>
        <p:spPr>
          <a:xfrm>
            <a:off x="2057400" y="4572000"/>
            <a:ext cx="4648200" cy="1905000"/>
          </a:xfrm>
          <a:prstGeom prst="flowChartPunchedTap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prstTxWarp prst="textChevronInverted">
              <a:avLst/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IN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শুভেচ্ছা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pic.g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810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371600" y="1600200"/>
            <a:ext cx="6400800" cy="25908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বাস্তবে কাগজ কেটে সমান ভাগে ভাগ করে দেখাবো 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524000" y="228600"/>
            <a:ext cx="5943600" cy="1600200"/>
          </a:xfrm>
          <a:prstGeom prst="flowChartPunchedTape">
            <a:avLst/>
          </a:prstGeom>
          <a:scene3d>
            <a:camera prst="perspectiveLeft"/>
            <a:lightRig rig="threePt" dir="t">
              <a:rot lat="0" lon="0" rev="1800000"/>
            </a:lightRig>
          </a:scene3d>
          <a:sp3d prstMaterial="matte">
            <a:bevelT h="200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এসো আমরা ছবি দেখি</a:t>
            </a:r>
            <a:endParaRPr lang="en-US" sz="4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048000" y="2743200"/>
            <a:ext cx="9906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7" name="Flowchart: Data 6"/>
          <p:cNvSpPr/>
          <p:nvPr/>
        </p:nvSpPr>
        <p:spPr>
          <a:xfrm>
            <a:off x="457200" y="5791200"/>
            <a:ext cx="2743200" cy="8382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বার্গার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419600" y="5715000"/>
            <a:ext cx="4343400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 আমরা একে সমান দুই ভাগে ভাগ করি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burger p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057400"/>
            <a:ext cx="1981200" cy="1981200"/>
          </a:xfrm>
          <a:prstGeom prst="rect">
            <a:avLst/>
          </a:prstGeom>
        </p:spPr>
      </p:pic>
      <p:pic>
        <p:nvPicPr>
          <p:cNvPr id="11" name="Picture 10" descr="burger png.jpg"/>
          <p:cNvPicPr>
            <a:picLocks noChangeAspect="1"/>
          </p:cNvPicPr>
          <p:nvPr/>
        </p:nvPicPr>
        <p:blipFill>
          <a:blip r:embed="rId2"/>
          <a:srcRect l="51282"/>
          <a:stretch>
            <a:fillRect/>
          </a:stretch>
        </p:blipFill>
        <p:spPr>
          <a:xfrm>
            <a:off x="6324600" y="1905000"/>
            <a:ext cx="990600" cy="2133600"/>
          </a:xfrm>
          <a:prstGeom prst="rect">
            <a:avLst/>
          </a:prstGeom>
        </p:spPr>
      </p:pic>
      <p:pic>
        <p:nvPicPr>
          <p:cNvPr id="13" name="Picture 12" descr="burger png.jpg"/>
          <p:cNvPicPr>
            <a:picLocks noChangeAspect="1"/>
          </p:cNvPicPr>
          <p:nvPr/>
        </p:nvPicPr>
        <p:blipFill>
          <a:blip r:embed="rId2"/>
          <a:srcRect t="5128" r="48718"/>
          <a:stretch>
            <a:fillRect/>
          </a:stretch>
        </p:blipFill>
        <p:spPr>
          <a:xfrm>
            <a:off x="5334000" y="2057400"/>
            <a:ext cx="9906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025E-6 L 0.16389 0.1554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0" y="78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59759E-6 L -0.2125 0.1440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2667000" y="2209800"/>
            <a:ext cx="1219200" cy="5334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eparation 4"/>
          <p:cNvSpPr/>
          <p:nvPr/>
        </p:nvSpPr>
        <p:spPr>
          <a:xfrm>
            <a:off x="381000" y="5181600"/>
            <a:ext cx="2590800" cy="838200"/>
          </a:xfrm>
          <a:prstGeom prst="flowChartPrepara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পিৎজা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5181600" y="5029200"/>
            <a:ext cx="3276600" cy="990600"/>
          </a:xfrm>
          <a:prstGeom prst="round1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একে সমান দুই ভাগে ভাগ করি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pizza p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3224"/>
            <a:ext cx="1752600" cy="1679575"/>
          </a:xfrm>
          <a:prstGeom prst="rect">
            <a:avLst/>
          </a:prstGeom>
        </p:spPr>
      </p:pic>
      <p:pic>
        <p:nvPicPr>
          <p:cNvPr id="14" name="Picture 13" descr="pizza png.jpg"/>
          <p:cNvPicPr>
            <a:picLocks noChangeAspect="1"/>
          </p:cNvPicPr>
          <p:nvPr/>
        </p:nvPicPr>
        <p:blipFill>
          <a:blip r:embed="rId2"/>
          <a:srcRect r="48571"/>
          <a:stretch>
            <a:fillRect/>
          </a:stretch>
        </p:blipFill>
        <p:spPr>
          <a:xfrm>
            <a:off x="4648200" y="1676400"/>
            <a:ext cx="990600" cy="1667428"/>
          </a:xfrm>
          <a:prstGeom prst="rect">
            <a:avLst/>
          </a:prstGeom>
        </p:spPr>
      </p:pic>
      <p:pic>
        <p:nvPicPr>
          <p:cNvPr id="15" name="Picture 14" descr="pizza png.jpg"/>
          <p:cNvPicPr>
            <a:picLocks noChangeAspect="1"/>
          </p:cNvPicPr>
          <p:nvPr/>
        </p:nvPicPr>
        <p:blipFill>
          <a:blip r:embed="rId2"/>
          <a:srcRect l="48571"/>
          <a:stretch>
            <a:fillRect/>
          </a:stretch>
        </p:blipFill>
        <p:spPr>
          <a:xfrm>
            <a:off x="5638800" y="1676400"/>
            <a:ext cx="990600" cy="1667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pleg.jpg"/>
          <p:cNvPicPr>
            <a:picLocks noChangeAspect="1"/>
          </p:cNvPicPr>
          <p:nvPr/>
        </p:nvPicPr>
        <p:blipFill>
          <a:blip r:embed="rId2"/>
          <a:srcRect r="50000"/>
          <a:stretch>
            <a:fillRect/>
          </a:stretch>
        </p:blipFill>
        <p:spPr>
          <a:xfrm>
            <a:off x="3200400" y="0"/>
            <a:ext cx="1600200" cy="3200400"/>
          </a:xfrm>
          <a:prstGeom prst="rect">
            <a:avLst/>
          </a:prstGeom>
        </p:spPr>
      </p:pic>
      <p:pic>
        <p:nvPicPr>
          <p:cNvPr id="6" name="Picture 5" descr="appleg.jpg"/>
          <p:cNvPicPr>
            <a:picLocks noChangeAspect="1"/>
          </p:cNvPicPr>
          <p:nvPr/>
        </p:nvPicPr>
        <p:blipFill>
          <a:blip r:embed="rId2"/>
          <a:srcRect l="47619"/>
          <a:stretch>
            <a:fillRect/>
          </a:stretch>
        </p:blipFill>
        <p:spPr>
          <a:xfrm>
            <a:off x="4724400" y="0"/>
            <a:ext cx="1676400" cy="3200400"/>
          </a:xfrm>
          <a:prstGeom prst="rect">
            <a:avLst/>
          </a:prstGeom>
        </p:spPr>
      </p:pic>
      <p:pic>
        <p:nvPicPr>
          <p:cNvPr id="7" name="Picture 6" descr="gu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552825" y="4829175"/>
            <a:ext cx="2038350" cy="1676400"/>
          </a:xfrm>
          <a:prstGeom prst="rect">
            <a:avLst/>
          </a:prstGeom>
        </p:spPr>
      </p:pic>
      <p:sp>
        <p:nvSpPr>
          <p:cNvPr id="8" name="Up Arrow 7"/>
          <p:cNvSpPr/>
          <p:nvPr/>
        </p:nvSpPr>
        <p:spPr>
          <a:xfrm>
            <a:off x="4724400" y="3124200"/>
            <a:ext cx="609600" cy="1143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981200" y="381000"/>
            <a:ext cx="4953000" cy="16002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আবার দেখি</a:t>
            </a:r>
            <a:endParaRPr lang="en-US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banana png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5105400" y="2362200"/>
            <a:ext cx="1905000" cy="3810000"/>
          </a:xfrm>
          <a:prstGeom prst="rect">
            <a:avLst/>
          </a:prstGeom>
        </p:spPr>
      </p:pic>
      <p:pic>
        <p:nvPicPr>
          <p:cNvPr id="7" name="Picture 6" descr="banana png.jpg"/>
          <p:cNvPicPr>
            <a:picLocks noChangeAspect="1"/>
          </p:cNvPicPr>
          <p:nvPr/>
        </p:nvPicPr>
        <p:blipFill>
          <a:blip r:embed="rId2"/>
          <a:srcRect r="50000"/>
          <a:stretch>
            <a:fillRect/>
          </a:stretch>
        </p:blipFill>
        <p:spPr>
          <a:xfrm>
            <a:off x="3200400" y="2362200"/>
            <a:ext cx="1905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990600" y="2057400"/>
            <a:ext cx="6248400" cy="25146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এখন আমরা সবাই পাঠ্য বইয়ের ৭৬ পৃষ্ঠা বের করবো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raberry png.jpg"/>
          <p:cNvPicPr>
            <a:picLocks noChangeAspect="1"/>
          </p:cNvPicPr>
          <p:nvPr/>
        </p:nvPicPr>
        <p:blipFill>
          <a:blip r:embed="rId2"/>
          <a:srcRect l="49008"/>
          <a:stretch>
            <a:fillRect/>
          </a:stretch>
        </p:blipFill>
        <p:spPr>
          <a:xfrm>
            <a:off x="5943600" y="381000"/>
            <a:ext cx="1347842" cy="3574540"/>
          </a:xfrm>
          <a:prstGeom prst="rect">
            <a:avLst/>
          </a:prstGeom>
        </p:spPr>
      </p:pic>
      <p:pic>
        <p:nvPicPr>
          <p:cNvPr id="3" name="Picture 2" descr="straberry png.jpg"/>
          <p:cNvPicPr>
            <a:picLocks noChangeAspect="1"/>
          </p:cNvPicPr>
          <p:nvPr/>
        </p:nvPicPr>
        <p:blipFill>
          <a:blip r:embed="rId2"/>
          <a:srcRect r="50992"/>
          <a:stretch>
            <a:fillRect/>
          </a:stretch>
        </p:blipFill>
        <p:spPr>
          <a:xfrm>
            <a:off x="1676400" y="609600"/>
            <a:ext cx="1295400" cy="3193540"/>
          </a:xfrm>
          <a:prstGeom prst="rect">
            <a:avLst/>
          </a:prstGeom>
        </p:spPr>
      </p:pic>
      <p:sp>
        <p:nvSpPr>
          <p:cNvPr id="8" name="Flowchart: Decision 7"/>
          <p:cNvSpPr/>
          <p:nvPr/>
        </p:nvSpPr>
        <p:spPr>
          <a:xfrm>
            <a:off x="1371600" y="5410200"/>
            <a:ext cx="2286000" cy="1143000"/>
          </a:xfrm>
          <a:prstGeom prst="flowChartDecisi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অর্ধেক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Decision 8"/>
          <p:cNvSpPr/>
          <p:nvPr/>
        </p:nvSpPr>
        <p:spPr>
          <a:xfrm>
            <a:off x="5638800" y="5334000"/>
            <a:ext cx="2362200" cy="1066800"/>
          </a:xfrm>
          <a:prstGeom prst="flowChartDecis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অর্ধেক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362200" y="3962400"/>
            <a:ext cx="762000" cy="1295400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172200" y="3886200"/>
            <a:ext cx="7620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133600" y="228600"/>
            <a:ext cx="5562600" cy="1524000"/>
          </a:xfrm>
          <a:prstGeom prst="wav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 এভাবে ভাবি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apple png03.jpg"/>
          <p:cNvPicPr>
            <a:picLocks noChangeAspect="1"/>
          </p:cNvPicPr>
          <p:nvPr/>
        </p:nvPicPr>
        <p:blipFill>
          <a:blip r:embed="rId3"/>
          <a:srcRect l="47863"/>
          <a:stretch>
            <a:fillRect/>
          </a:stretch>
        </p:blipFill>
        <p:spPr>
          <a:xfrm>
            <a:off x="3429000" y="2286000"/>
            <a:ext cx="1162050" cy="2057400"/>
          </a:xfrm>
          <a:prstGeom prst="rect">
            <a:avLst/>
          </a:prstGeom>
        </p:spPr>
      </p:pic>
      <p:pic>
        <p:nvPicPr>
          <p:cNvPr id="4" name="Picture 3" descr="apple png03.jpg"/>
          <p:cNvPicPr>
            <a:picLocks noChangeAspect="1"/>
          </p:cNvPicPr>
          <p:nvPr/>
        </p:nvPicPr>
        <p:blipFill>
          <a:blip r:embed="rId3"/>
          <a:srcRect r="52137"/>
          <a:stretch>
            <a:fillRect/>
          </a:stretch>
        </p:blipFill>
        <p:spPr>
          <a:xfrm>
            <a:off x="609600" y="2209800"/>
            <a:ext cx="1066800" cy="2057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29718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এবং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apple png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2286000"/>
            <a:ext cx="2228850" cy="2057400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85800" y="4800600"/>
          <a:ext cx="10668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4" imgW="139680" imgH="406080" progId="Equation.3">
                  <p:embed/>
                </p:oleObj>
              </mc:Choice>
              <mc:Fallback>
                <p:oleObj name="Equation" r:id="rId4" imgW="13968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00600"/>
                        <a:ext cx="10668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352800" y="4876800"/>
          <a:ext cx="1066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6" imgW="139680" imgH="406080" progId="Equation.3">
                  <p:embed/>
                </p:oleObj>
              </mc:Choice>
              <mc:Fallback>
                <p:oleObj name="Equation" r:id="rId6" imgW="13968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876800"/>
                        <a:ext cx="1066800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057400" y="52578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/>
              <a:t>+</a:t>
            </a:r>
            <a:endParaRPr lang="en-US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5029200" y="49530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/>
              <a:t>=</a:t>
            </a:r>
            <a:endParaRPr lang="en-US" sz="72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010400" y="4724400"/>
          <a:ext cx="88900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8" imgW="101520" imgH="139680" progId="Equation.3">
                  <p:embed/>
                </p:oleObj>
              </mc:Choice>
              <mc:Fallback>
                <p:oleObj name="Equation" r:id="rId8" imgW="101520" imgH="1396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724400"/>
                        <a:ext cx="889000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495800" y="40386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তাহলে </a:t>
            </a:r>
            <a:endParaRPr lang="en-US" sz="4400" dirty="0">
              <a:ln w="28575">
                <a:solidFill>
                  <a:schemeClr val="tx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0" y="3048000"/>
            <a:ext cx="1295400" cy="64633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একত্রে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13" grpId="0"/>
      <p:bldP spid="14" grpId="0"/>
      <p:bldP spid="15" grpId="0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990600" y="990600"/>
            <a:ext cx="6934200" cy="2133600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একে আমরা এভাবে লিখতে পারি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505200" y="3657600"/>
          <a:ext cx="1524000" cy="2151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3" imgW="139680" imgH="406080" progId="Equation.3">
                  <p:embed/>
                </p:oleObj>
              </mc:Choice>
              <mc:Fallback>
                <p:oleObj name="Equation" r:id="rId3" imgW="13968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657600"/>
                        <a:ext cx="1524000" cy="2151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6019800" y="3352800"/>
            <a:ext cx="2362200" cy="838200"/>
          </a:xfrm>
          <a:prstGeom prst="flowChartProces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6019800" y="2514600"/>
            <a:ext cx="2362200" cy="838200"/>
          </a:xfrm>
          <a:prstGeom prst="flowChartProcess">
            <a:avLst/>
          </a:prstGeom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1676400" y="457200"/>
            <a:ext cx="2438400" cy="12954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IN" sz="4000" b="1" dirty="0" smtClean="0">
                <a:ln/>
                <a:solidFill>
                  <a:schemeClr val="accent3"/>
                </a:solidFill>
              </a:rPr>
              <a:t>সবুজ দল</a:t>
            </a:r>
            <a:endParaRPr lang="en-US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5791200" y="381000"/>
            <a:ext cx="2438400" cy="1295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নীল দল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Flowchart: Extract 10"/>
          <p:cNvSpPr/>
          <p:nvPr/>
        </p:nvSpPr>
        <p:spPr>
          <a:xfrm>
            <a:off x="1600200" y="2438400"/>
            <a:ext cx="2362200" cy="1066800"/>
          </a:xfrm>
          <a:prstGeom prst="flowChartExtra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Merge 11"/>
          <p:cNvSpPr/>
          <p:nvPr/>
        </p:nvSpPr>
        <p:spPr>
          <a:xfrm>
            <a:off x="1600200" y="3505200"/>
            <a:ext cx="2362200" cy="990600"/>
          </a:xfrm>
          <a:prstGeom prst="flowChartMerg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29000" y="4419600"/>
            <a:ext cx="2667000" cy="175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রং করা অংশকে আমরা কিভাবে লিখতে পারি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828800" y="4800600"/>
          <a:ext cx="7620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3" imgW="139680" imgH="406080" progId="Equation.3">
                  <p:embed/>
                </p:oleObj>
              </mc:Choice>
              <mc:Fallback>
                <p:oleObj name="Equation" r:id="rId3" imgW="13968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800600"/>
                        <a:ext cx="7620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7239000" y="4648200"/>
          <a:ext cx="7620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5" imgW="139680" imgH="406080" progId="Equation.3">
                  <p:embed/>
                </p:oleObj>
              </mc:Choice>
              <mc:Fallback>
                <p:oleObj name="Equation" r:id="rId5" imgW="13968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648200"/>
                        <a:ext cx="7620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1600200" y="533400"/>
            <a:ext cx="6629400" cy="19050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anUp">
              <a:avLst/>
            </a:prstTxWarp>
          </a:bodyPr>
          <a:lstStyle/>
          <a:p>
            <a:pPr algn="ctr"/>
            <a:r>
              <a:rPr lang="bn-IN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nip and Round Single Corner Rectangle 3"/>
          <p:cNvSpPr/>
          <p:nvPr/>
        </p:nvSpPr>
        <p:spPr>
          <a:xfrm>
            <a:off x="1524000" y="3200400"/>
            <a:ext cx="6553200" cy="2895600"/>
          </a:xfrm>
          <a:prstGeom prst="snip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isometricOffAxis2Left"/>
              <a:lightRig rig="threePt" dir="t"/>
            </a:scene3d>
          </a:bodyPr>
          <a:lstStyle/>
          <a:p>
            <a:pPr algn="ctr"/>
            <a:r>
              <a:rPr lang="bn-I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নামঃসাওদা </a:t>
            </a:r>
          </a:p>
          <a:p>
            <a:pPr algn="ctr"/>
            <a:r>
              <a:rPr lang="bn-I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পদবিঃসহকারি শিক্ষক</a:t>
            </a:r>
          </a:p>
          <a:p>
            <a:pPr algn="ctr"/>
            <a:r>
              <a:rPr lang="bn-I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বিদ্যালয়ের নামঃ জোলাপাড়া সরকারি প্রাথমিক বিদ্যালয় </a:t>
            </a:r>
          </a:p>
          <a:p>
            <a:pPr algn="ctr"/>
            <a:r>
              <a:rPr lang="bn-I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উপজেলাঃ বদলগাছী</a:t>
            </a:r>
          </a:p>
          <a:p>
            <a:pPr algn="ctr"/>
            <a:r>
              <a:rPr lang="bn-I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জেলাঃ নওগাঁ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ngo.jpg"/>
          <p:cNvPicPr>
            <a:picLocks noChangeAspect="1"/>
          </p:cNvPicPr>
          <p:nvPr/>
        </p:nvPicPr>
        <p:blipFill>
          <a:blip r:embed="rId2"/>
          <a:srcRect r="53171"/>
          <a:stretch>
            <a:fillRect/>
          </a:stretch>
        </p:blipFill>
        <p:spPr>
          <a:xfrm>
            <a:off x="1676400" y="1905000"/>
            <a:ext cx="914400" cy="2343150"/>
          </a:xfrm>
          <a:prstGeom prst="rect">
            <a:avLst/>
          </a:prstGeom>
        </p:spPr>
      </p:pic>
      <p:sp>
        <p:nvSpPr>
          <p:cNvPr id="3" name="Snip Diagonal Corner Rectangle 2"/>
          <p:cNvSpPr/>
          <p:nvPr/>
        </p:nvSpPr>
        <p:spPr>
          <a:xfrm>
            <a:off x="1371600" y="4419600"/>
            <a:ext cx="5562600" cy="1828800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 অংশকে আমরা কি বলবো</a:t>
            </a:r>
            <a:endParaRPr lang="en-US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4495800" y="2286000"/>
            <a:ext cx="2590800" cy="1371600"/>
          </a:xfrm>
          <a:prstGeom prst="flowChartDecisi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অর্ধেক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Ribbon 4"/>
          <p:cNvSpPr/>
          <p:nvPr/>
        </p:nvSpPr>
        <p:spPr>
          <a:xfrm>
            <a:off x="1600200" y="381000"/>
            <a:ext cx="6400800" cy="1219200"/>
          </a:xfrm>
          <a:prstGeom prst="ribb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neapple.jpg"/>
          <p:cNvPicPr>
            <a:picLocks noChangeAspect="1"/>
          </p:cNvPicPr>
          <p:nvPr/>
        </p:nvPicPr>
        <p:blipFill>
          <a:blip r:embed="rId2"/>
          <a:srcRect b="33103"/>
          <a:stretch>
            <a:fillRect/>
          </a:stretch>
        </p:blipFill>
        <p:spPr>
          <a:xfrm>
            <a:off x="3657600" y="2743200"/>
            <a:ext cx="1657350" cy="1847850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2743200" y="457200"/>
            <a:ext cx="3886200" cy="17526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বলি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819400" y="5105400"/>
            <a:ext cx="3505200" cy="1524000"/>
          </a:xfrm>
          <a:prstGeom prst="triangl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অর্ধেক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752600" y="762000"/>
            <a:ext cx="6477000" cy="22860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perspective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IN" sz="3600" b="1" dirty="0" smtClean="0">
                <a:ln w="28575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একে আমরা কিভাবে লিখবো</a:t>
            </a:r>
            <a:endParaRPr lang="en-US" sz="3600" b="1" dirty="0">
              <a:ln w="28575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86200" y="3733800"/>
          <a:ext cx="1573143" cy="2321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3" imgW="139680" imgH="406080" progId="Equation.3">
                  <p:embed/>
                </p:oleObj>
              </mc:Choice>
              <mc:Fallback>
                <p:oleObj name="Equation" r:id="rId3" imgW="13968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733800"/>
                        <a:ext cx="1573143" cy="23218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lip f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533400"/>
            <a:ext cx="6844146" cy="53352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667000" y="2057400"/>
            <a:ext cx="47244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bn-IN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905000" y="304800"/>
            <a:ext cx="4953000" cy="1676400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bn-IN" sz="6600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b="1" cap="all" dirty="0">
              <a:ln w="900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609600" y="2438400"/>
            <a:ext cx="4343400" cy="4038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000" b="1" dirty="0" smtClean="0">
                <a:ln w="3810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13500000" scaled="1"/>
                  <a:tileRect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দ্বিতীয় </a:t>
            </a:r>
          </a:p>
          <a:p>
            <a:pPr algn="ctr"/>
            <a:r>
              <a:rPr lang="bn-IN" sz="4000" b="1" dirty="0" smtClean="0">
                <a:ln w="3810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13500000" scaled="1"/>
                  <a:tileRect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প্রাথমিক গণিত</a:t>
            </a:r>
          </a:p>
          <a:p>
            <a:pPr algn="ctr"/>
            <a:r>
              <a:rPr lang="bn-IN" sz="4000" b="1" dirty="0" smtClean="0">
                <a:ln w="3810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13500000" scaled="1"/>
                  <a:tileRect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৪৫ মিনিট</a:t>
            </a:r>
          </a:p>
          <a:p>
            <a:pPr algn="ctr"/>
            <a:endParaRPr lang="bn-IN" sz="4000" b="1" dirty="0" smtClean="0">
              <a:ln w="38100"/>
              <a:gradFill flip="none" rotWithShape="1"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13500000" scaled="1"/>
                <a:tileRect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>
              <a:ln w="38100"/>
              <a:gradFill flip="none" rotWithShape="1"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13500000" scaled="1"/>
                <a:tileRect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2 gon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4053" y="2489450"/>
            <a:ext cx="3201630" cy="3911350"/>
          </a:xfrm>
          <a:prstGeom prst="rect">
            <a:avLst/>
          </a:prstGeom>
          <a:ln w="28575"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irect Access Storage 1"/>
          <p:cNvSpPr/>
          <p:nvPr/>
        </p:nvSpPr>
        <p:spPr>
          <a:xfrm>
            <a:off x="990600" y="1981200"/>
            <a:ext cx="7543800" cy="3352800"/>
          </a:xfrm>
          <a:prstGeom prst="flowChartMagneticDru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শিরোনামঃ ভগ্নাংশ</a:t>
            </a:r>
          </a:p>
          <a:p>
            <a:pPr algn="ctr"/>
            <a:r>
              <a:rPr lang="bn-IN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অংশঃ ভগ্নাংশ </a:t>
            </a:r>
            <a:endParaRPr lang="en-US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2057400" y="381000"/>
            <a:ext cx="5638800" cy="1676400"/>
          </a:xfrm>
          <a:prstGeom prst="ribbon2">
            <a:avLst/>
          </a:prstGeom>
          <a:scene3d>
            <a:camera prst="orthographicFront"/>
            <a:lightRig rig="threePt" dir="t">
              <a:rot lat="0" lon="0" rev="1800000"/>
            </a:lightRig>
          </a:scene3d>
          <a:sp3d prstMaterial="matte">
            <a:bevelT h="200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6000" b="1" dirty="0" smtClean="0">
                <a:ln w="57150"/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ln w="57150"/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0" y="2895600"/>
            <a:ext cx="6477000" cy="3200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১৯.১.১ পূর্ণ বস্তুর অধের্ক চিনে বলতে পারবে।</a:t>
            </a:r>
            <a:endParaRPr lang="en-US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1524000" y="762000"/>
            <a:ext cx="6781800" cy="1600200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এসো আমরা একটি গান শুনি 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905000" y="838200"/>
            <a:ext cx="6019800" cy="15240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 দেখি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rop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048000"/>
            <a:ext cx="2694781" cy="1905000"/>
          </a:xfrm>
          <a:prstGeom prst="rect">
            <a:avLst/>
          </a:prstGeom>
        </p:spPr>
      </p:pic>
      <p:pic>
        <p:nvPicPr>
          <p:cNvPr id="5" name="Picture 4" descr="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048000"/>
            <a:ext cx="2362200" cy="2133600"/>
          </a:xfrm>
          <a:prstGeom prst="rect">
            <a:avLst/>
          </a:prstGeom>
        </p:spPr>
      </p:pic>
      <p:pic>
        <p:nvPicPr>
          <p:cNvPr id="6" name="Picture 5" descr="rope.jpg"/>
          <p:cNvPicPr>
            <a:picLocks noChangeAspect="1"/>
          </p:cNvPicPr>
          <p:nvPr/>
        </p:nvPicPr>
        <p:blipFill>
          <a:blip r:embed="rId4"/>
          <a:srcRect t="48936"/>
          <a:stretch>
            <a:fillRect/>
          </a:stretch>
        </p:blipFill>
        <p:spPr>
          <a:xfrm rot="16200000">
            <a:off x="4233863" y="3157537"/>
            <a:ext cx="2200276" cy="1828802"/>
          </a:xfrm>
          <a:prstGeom prst="rect">
            <a:avLst/>
          </a:prstGeom>
        </p:spPr>
      </p:pic>
      <p:pic>
        <p:nvPicPr>
          <p:cNvPr id="7" name="Picture 6" descr="rope.jpg"/>
          <p:cNvPicPr>
            <a:picLocks noChangeAspect="1"/>
          </p:cNvPicPr>
          <p:nvPr/>
        </p:nvPicPr>
        <p:blipFill>
          <a:blip r:embed="rId4"/>
          <a:srcRect b="50000"/>
          <a:stretch>
            <a:fillRect/>
          </a:stretch>
        </p:blipFill>
        <p:spPr>
          <a:xfrm rot="16200000">
            <a:off x="2538414" y="3176588"/>
            <a:ext cx="2200276" cy="1790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by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47800"/>
            <a:ext cx="2143125" cy="2143125"/>
          </a:xfrm>
          <a:prstGeom prst="rect">
            <a:avLst/>
          </a:prstGeom>
        </p:spPr>
      </p:pic>
      <p:pic>
        <p:nvPicPr>
          <p:cNvPr id="3" name="Picture 2" descr="baby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219200"/>
            <a:ext cx="2143125" cy="2143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00400" y="3886200"/>
            <a:ext cx="23622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১ টি আপেল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572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আপেল টিকে দুজনের মধ্যে সমান দু ভাগে ভাগ করে দেই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apple png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1295400"/>
            <a:ext cx="2514600" cy="2409825"/>
          </a:xfrm>
          <a:prstGeom prst="rect">
            <a:avLst/>
          </a:prstGeom>
        </p:spPr>
      </p:pic>
      <p:pic>
        <p:nvPicPr>
          <p:cNvPr id="14" name="Picture 13" descr="apple png03.jpg"/>
          <p:cNvPicPr>
            <a:picLocks noChangeAspect="1"/>
          </p:cNvPicPr>
          <p:nvPr/>
        </p:nvPicPr>
        <p:blipFill>
          <a:blip r:embed="rId4"/>
          <a:srcRect l="48485"/>
          <a:stretch>
            <a:fillRect/>
          </a:stretch>
        </p:blipFill>
        <p:spPr>
          <a:xfrm>
            <a:off x="6629400" y="3962400"/>
            <a:ext cx="1295400" cy="2409825"/>
          </a:xfrm>
          <a:prstGeom prst="rect">
            <a:avLst/>
          </a:prstGeom>
        </p:spPr>
      </p:pic>
      <p:pic>
        <p:nvPicPr>
          <p:cNvPr id="15" name="Picture 14" descr="apple png03.jpg"/>
          <p:cNvPicPr>
            <a:picLocks noChangeAspect="1"/>
          </p:cNvPicPr>
          <p:nvPr/>
        </p:nvPicPr>
        <p:blipFill>
          <a:blip r:embed="rId4"/>
          <a:srcRect r="54545"/>
          <a:stretch>
            <a:fillRect/>
          </a:stretch>
        </p:blipFill>
        <p:spPr>
          <a:xfrm>
            <a:off x="609600" y="4038600"/>
            <a:ext cx="1143000" cy="2409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066800"/>
            <a:ext cx="6248400" cy="990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আমরা আজকে শিখব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Extract 2"/>
          <p:cNvSpPr/>
          <p:nvPr/>
        </p:nvSpPr>
        <p:spPr>
          <a:xfrm>
            <a:off x="1828800" y="2819400"/>
            <a:ext cx="5029200" cy="3124200"/>
          </a:xfrm>
          <a:prstGeom prst="flowChartExtra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ভগ্নাংশ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147</Words>
  <Application>Microsoft Office PowerPoint</Application>
  <PresentationFormat>On-screen Show (4:3)</PresentationFormat>
  <Paragraphs>48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NikoshBAN</vt:lpstr>
      <vt:lpstr>Vrinda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</dc:creator>
  <cp:lastModifiedBy>User</cp:lastModifiedBy>
  <cp:revision>117</cp:revision>
  <dcterms:created xsi:type="dcterms:W3CDTF">2006-08-16T00:00:00Z</dcterms:created>
  <dcterms:modified xsi:type="dcterms:W3CDTF">2020-02-04T04:56:20Z</dcterms:modified>
</cp:coreProperties>
</file>