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309" r:id="rId3"/>
    <p:sldId id="319" r:id="rId4"/>
    <p:sldId id="314" r:id="rId5"/>
    <p:sldId id="315" r:id="rId6"/>
    <p:sldId id="316" r:id="rId7"/>
    <p:sldId id="310" r:id="rId8"/>
    <p:sldId id="260" r:id="rId9"/>
    <p:sldId id="308" r:id="rId10"/>
    <p:sldId id="311" r:id="rId11"/>
    <p:sldId id="320" r:id="rId12"/>
    <p:sldId id="318" r:id="rId13"/>
    <p:sldId id="312" r:id="rId14"/>
    <p:sldId id="317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57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১ম খলিফা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জন্মঃ ৫৭৩ খ্রিঃ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/>
      <dgm:t>
        <a:bodyPr/>
        <a:lstStyle/>
        <a:p>
          <a:endParaRPr lang="en-US"/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মাতাঃ উম্মুল খায়ের সালমা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/>
      <dgm:t>
        <a:bodyPr/>
        <a:lstStyle/>
        <a:p>
          <a:endParaRPr lang="en-US"/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ইসলাম ধর্ম গ্রহণঃ</a:t>
          </a:r>
        </a:p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 ৬১০ খ্রিঃ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/>
      <dgm:t>
        <a:bodyPr/>
        <a:lstStyle/>
        <a:p>
          <a:endParaRPr lang="en-US"/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মৃত্যঃ 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২৩ আগস্ট ৬৩৪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/>
      <dgm:t>
        <a:bodyPr/>
        <a:lstStyle/>
        <a:p>
          <a:endParaRPr lang="en-US"/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বংশঃ কুরাইশ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/>
      <dgm:t>
        <a:bodyPr/>
        <a:lstStyle/>
        <a:p>
          <a:endParaRPr lang="en-US"/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পিতাঃ ওসমান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38CADF5-F1EC-417A-896A-2321F52C12CE}" type="parTrans" cxnId="{BA070389-0767-4851-82D6-47CE3873F5E5}">
      <dgm:prSet/>
      <dgm:spPr/>
      <dgm:t>
        <a:bodyPr/>
        <a:lstStyle/>
        <a:p>
          <a:endParaRPr lang="en-US"/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শাসনকালঃ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৬৩২ – ৬৩৪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/>
      <dgm:t>
        <a:bodyPr/>
        <a:lstStyle/>
        <a:p>
          <a:endParaRPr lang="en-US"/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FF68E65-CE5C-4F0A-9B9D-485D9E042E32}">
      <dgm:prSet custT="1"/>
      <dgm:spPr>
        <a:solidFill>
          <a:srgbClr val="00B050"/>
        </a:solidFill>
      </dgm:spPr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‘সিদ্দিক’ উপাধি লাভ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8B0AE12-EA07-4AD0-86D8-89E0D8D9BE02}" type="parTrans" cxnId="{1A09A32D-9C0D-4ABD-8994-2E7DBAF93266}">
      <dgm:prSet/>
      <dgm:spPr/>
      <dgm:t>
        <a:bodyPr/>
        <a:lstStyle/>
        <a:p>
          <a:endParaRPr lang="en-US"/>
        </a:p>
      </dgm:t>
    </dgm:pt>
    <dgm:pt modelId="{21766739-B4ED-4377-9AFA-2944286E8CB1}" type="sibTrans" cxnId="{1A09A32D-9C0D-4ABD-8994-2E7DBAF93266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8" custScaleX="15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8" custScaleX="106200" custRadScaleRad="101410" custRadScaleInc="5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8" custScaleX="162143" custRadScaleRad="105444" custRadScaleInc="-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8" custScaleX="127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B095-437F-4292-89D4-FE8772618C8D}" type="pres">
      <dgm:prSet presAssocID="{28B0AE12-EA07-4AD0-86D8-89E0D8D9BE02}" presName="parTrans" presStyleLbl="sibTrans2D1" presStyleIdx="5" presStyleCnt="8"/>
      <dgm:spPr/>
      <dgm:t>
        <a:bodyPr/>
        <a:lstStyle/>
        <a:p>
          <a:endParaRPr lang="en-US"/>
        </a:p>
      </dgm:t>
    </dgm:pt>
    <dgm:pt modelId="{43F0318D-6B6F-48B5-A68B-C77C57D156E2}" type="pres">
      <dgm:prSet presAssocID="{28B0AE12-EA07-4AD0-86D8-89E0D8D9BE02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5CFB8B0A-85F3-4086-970E-7118BE4EAA70}" type="pres">
      <dgm:prSet presAssocID="{6FF68E65-CE5C-4F0A-9B9D-485D9E042E32}" presName="node" presStyleLbl="node1" presStyleIdx="5" presStyleCnt="8" custScaleX="134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6" presStyleCnt="8" custScaleX="169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7" presStyleCnt="8" custScaleX="118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EFEF7E46-7C8A-4833-B2E6-EFBE8A17BAB1}" type="presOf" srcId="{6FF68E65-CE5C-4F0A-9B9D-485D9E042E32}" destId="{5CFB8B0A-85F3-4086-970E-7118BE4EAA70}" srcOrd="0" destOrd="0" presId="urn:microsoft.com/office/officeart/2005/8/layout/radial5"/>
    <dgm:cxn modelId="{608187A4-A174-44FC-90A5-ED05B61FA890}" type="presOf" srcId="{DC85941F-F58B-45FB-B21A-9D71656CFCA9}" destId="{ED903376-AB3E-4468-8A4D-8E49E5E1FA56}" srcOrd="1" destOrd="0" presId="urn:microsoft.com/office/officeart/2005/8/layout/radial5"/>
    <dgm:cxn modelId="{83947E86-463D-40BA-B782-8979FF940ABA}" type="presOf" srcId="{91C55549-D3F5-406B-AFA8-0A9DD23ABFAF}" destId="{D172618D-1947-4A0E-9F8C-CBB52FF5F408}" srcOrd="0" destOrd="0" presId="urn:microsoft.com/office/officeart/2005/8/layout/radial5"/>
    <dgm:cxn modelId="{947A0131-0ABF-49DF-AF1B-0980777FBE98}" type="presOf" srcId="{28B0AE12-EA07-4AD0-86D8-89E0D8D9BE02}" destId="{43F0318D-6B6F-48B5-A68B-C77C57D156E2}" srcOrd="1" destOrd="0" presId="urn:microsoft.com/office/officeart/2005/8/layout/radial5"/>
    <dgm:cxn modelId="{CC4B69B1-7AE6-45D9-8E1D-994BFD2B3023}" type="presOf" srcId="{938CADF5-F1EC-417A-896A-2321F52C12CE}" destId="{A907FE88-0E84-4F0E-AEAA-62DC5DAB28B5}" srcOrd="0" destOrd="0" presId="urn:microsoft.com/office/officeart/2005/8/layout/radial5"/>
    <dgm:cxn modelId="{30B87B59-9317-4A6A-B225-F898CDCE518A}" type="presOf" srcId="{1057C904-914F-4F02-96C1-A87D78693D06}" destId="{96D8137D-B3C8-4B62-8152-564933220307}" srcOrd="0" destOrd="0" presId="urn:microsoft.com/office/officeart/2005/8/layout/radial5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16683417-E420-4324-BA01-411148B84282}" type="presOf" srcId="{4EB4CA38-A3CA-4CF5-A21C-6E9C305BB4F4}" destId="{718C9633-8326-4114-82A9-851E5BF630A4}" srcOrd="0" destOrd="0" presId="urn:microsoft.com/office/officeart/2005/8/layout/radial5"/>
    <dgm:cxn modelId="{AC957166-C357-4770-87B2-86209103C691}" type="presOf" srcId="{1424B024-E4E4-457C-AA13-1DB7FE941E70}" destId="{5E909EA3-7E62-4E2D-87F9-F153F15DCA42}" srcOrd="1" destOrd="0" presId="urn:microsoft.com/office/officeart/2005/8/layout/radial5"/>
    <dgm:cxn modelId="{CA197499-B14E-416C-97DE-73867D2B1628}" type="presOf" srcId="{2F9275E6-2D21-4883-9C26-101D652A6A79}" destId="{57FA0DD6-5F6F-4D40-9D01-C709A782692F}" srcOrd="1" destOrd="0" presId="urn:microsoft.com/office/officeart/2005/8/layout/radial5"/>
    <dgm:cxn modelId="{DA393C7F-014D-44C7-845A-A1DAAFB8CDC5}" type="presOf" srcId="{1A886BAC-8359-445A-9FEA-7FFC5B29E7BF}" destId="{FC7A1BB4-ADE9-4637-B1C5-08DB80A1D3C9}" srcOrd="1" destOrd="0" presId="urn:microsoft.com/office/officeart/2005/8/layout/radial5"/>
    <dgm:cxn modelId="{E5435ADB-D388-4910-A239-AFE2D84378A1}" type="presOf" srcId="{1424B024-E4E4-457C-AA13-1DB7FE941E70}" destId="{050C62E8-EFF9-48A5-B7E7-E974B4F026AF}" srcOrd="0" destOrd="0" presId="urn:microsoft.com/office/officeart/2005/8/layout/radial5"/>
    <dgm:cxn modelId="{E93687BF-8BB3-41B3-978E-BCF55EF4ACA0}" type="presOf" srcId="{31FE125A-0751-4A29-8769-0AE965E54B8D}" destId="{BFDF3D8D-65C7-4A74-8BB9-6BDC07255B6E}" srcOrd="0" destOrd="0" presId="urn:microsoft.com/office/officeart/2005/8/layout/radial5"/>
    <dgm:cxn modelId="{C27BF1D8-41D9-4BC1-9627-3C18698CC411}" type="presOf" srcId="{B27055D6-F6AA-485E-AD1F-141811F00EA7}" destId="{0CEBFA3C-BDFC-42C9-84F9-21C581482870}" srcOrd="1" destOrd="0" presId="urn:microsoft.com/office/officeart/2005/8/layout/radial5"/>
    <dgm:cxn modelId="{1A09A32D-9C0D-4ABD-8994-2E7DBAF93266}" srcId="{B6C66EBA-3252-4895-AC1E-386197BF5F49}" destId="{6FF68E65-CE5C-4F0A-9B9D-485D9E042E32}" srcOrd="5" destOrd="0" parTransId="{28B0AE12-EA07-4AD0-86D8-89E0D8D9BE02}" sibTransId="{21766739-B4ED-4377-9AFA-2944286E8CB1}"/>
    <dgm:cxn modelId="{57ABD889-1996-49F0-BF89-0CFDB3ED3464}" type="presOf" srcId="{C425B36A-D118-4A78-A514-5E6F3F51A9CB}" destId="{6EAC40AC-D3C3-4A8C-A5BA-07504902DFEA}" srcOrd="0" destOrd="0" presId="urn:microsoft.com/office/officeart/2005/8/layout/radial5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4321D409-4824-4E97-B3DA-BB9E342C0B00}" type="presOf" srcId="{DC85941F-F58B-45FB-B21A-9D71656CFCA9}" destId="{4A65682B-59E8-4DE2-A6A5-6F4F3144303A}" srcOrd="0" destOrd="0" presId="urn:microsoft.com/office/officeart/2005/8/layout/radial5"/>
    <dgm:cxn modelId="{EAC803DD-D4A0-458C-87FD-7CA23DDC24F2}" type="presOf" srcId="{2F9275E6-2D21-4883-9C26-101D652A6A79}" destId="{4BD38BBB-E343-4887-A606-EA8BF6B8030F}" srcOrd="0" destOrd="0" presId="urn:microsoft.com/office/officeart/2005/8/layout/radial5"/>
    <dgm:cxn modelId="{81C543A0-A1DE-4C2B-9CFD-F56B768F05E1}" type="presOf" srcId="{B6C66EBA-3252-4895-AC1E-386197BF5F49}" destId="{844C4CD3-62ED-4667-884E-4A5F08E1F3B9}" srcOrd="0" destOrd="0" presId="urn:microsoft.com/office/officeart/2005/8/layout/radial5"/>
    <dgm:cxn modelId="{C37C3336-C384-4044-BA0F-7CEEA9722732}" srcId="{B6C66EBA-3252-4895-AC1E-386197BF5F49}" destId="{E66F8F77-C3F7-4D2B-8AE4-6143F244B05B}" srcOrd="6" destOrd="0" parTransId="{B27055D6-F6AA-485E-AD1F-141811F00EA7}" sibTransId="{8EC12BCD-9FE5-424F-8DDD-D81954ED3097}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CBCCEC41-2A6C-4DB8-AA27-A378E4BE0A9F}" type="presOf" srcId="{B27055D6-F6AA-485E-AD1F-141811F00EA7}" destId="{37A33C74-DD70-4490-9CB5-BF4DFCFFFB0A}" srcOrd="0" destOrd="0" presId="urn:microsoft.com/office/officeart/2005/8/layout/radial5"/>
    <dgm:cxn modelId="{25F66B60-20DA-4E1E-968C-BB1D3F143F4A}" srcId="{B6C66EBA-3252-4895-AC1E-386197BF5F49}" destId="{4EB4CA38-A3CA-4CF5-A21C-6E9C305BB4F4}" srcOrd="7" destOrd="0" parTransId="{2F9275E6-2D21-4883-9C26-101D652A6A79}" sibTransId="{E772DF83-D84E-4D55-AA74-3DC371F699AA}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6755BF9C-D339-4FEB-84EB-F9EC1C1F101B}" type="presOf" srcId="{95DBF3D6-1705-4472-8D7C-B27B23F8F1FC}" destId="{B3C37BED-0CE0-4BC0-A64A-D5206330E645}" srcOrd="0" destOrd="0" presId="urn:microsoft.com/office/officeart/2005/8/layout/radial5"/>
    <dgm:cxn modelId="{E6994A3B-D287-48D5-A572-6EB2F12554EA}" type="presOf" srcId="{E66F8F77-C3F7-4D2B-8AE4-6143F244B05B}" destId="{EEEE07E4-FCA6-491A-98C7-16BBA4EE6AA6}" srcOrd="0" destOrd="0" presId="urn:microsoft.com/office/officeart/2005/8/layout/radial5"/>
    <dgm:cxn modelId="{6A883871-E84D-4A4C-883B-A731757C1285}" type="presOf" srcId="{1A886BAC-8359-445A-9FEA-7FFC5B29E7BF}" destId="{A04533C8-E41E-4919-A610-79BF35531D6B}" srcOrd="0" destOrd="0" presId="urn:microsoft.com/office/officeart/2005/8/layout/radial5"/>
    <dgm:cxn modelId="{0D472122-962F-41CC-B842-6ED643192ED9}" type="presOf" srcId="{938CADF5-F1EC-417A-896A-2321F52C12CE}" destId="{CA8823E7-DA51-4DBF-9F9A-2DB7A48E4AE6}" srcOrd="1" destOrd="0" presId="urn:microsoft.com/office/officeart/2005/8/layout/radial5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3D14D536-5D31-43DE-BFFC-272BB3E7E46C}" type="presOf" srcId="{31FE125A-0751-4A29-8769-0AE965E54B8D}" destId="{2847BE4C-FBEA-4EDA-AB2F-2557921844D3}" srcOrd="1" destOrd="0" presId="urn:microsoft.com/office/officeart/2005/8/layout/radial5"/>
    <dgm:cxn modelId="{99170893-7B90-4E55-9B35-7918F77AA362}" type="presOf" srcId="{D02A2678-FC75-4367-BF06-D810EECEBA5D}" destId="{B1789CF1-531A-4F1B-A613-E35F7C561216}" srcOrd="0" destOrd="0" presId="urn:microsoft.com/office/officeart/2005/8/layout/radial5"/>
    <dgm:cxn modelId="{2406D316-E441-47C6-A998-4738F93FBEB6}" type="presOf" srcId="{7E7BD818-8CBB-4C3D-988D-74EA3AB67D43}" destId="{0801BFE2-7740-40A9-8B84-72D3935CCE12}" srcOrd="0" destOrd="0" presId="urn:microsoft.com/office/officeart/2005/8/layout/radial5"/>
    <dgm:cxn modelId="{82DA9D9E-A568-4728-96AB-578D55FAEC4C}" type="presOf" srcId="{28B0AE12-EA07-4AD0-86D8-89E0D8D9BE02}" destId="{4B32B095-437F-4292-89D4-FE8772618C8D}" srcOrd="0" destOrd="0" presId="urn:microsoft.com/office/officeart/2005/8/layout/radial5"/>
    <dgm:cxn modelId="{1344880C-FB8B-4094-A901-51350646D5AD}" type="presParOf" srcId="{B3C37BED-0CE0-4BC0-A64A-D5206330E645}" destId="{844C4CD3-62ED-4667-884E-4A5F08E1F3B9}" srcOrd="0" destOrd="0" presId="urn:microsoft.com/office/officeart/2005/8/layout/radial5"/>
    <dgm:cxn modelId="{F58C0492-1C6E-4DC0-AE40-29A16DB09878}" type="presParOf" srcId="{B3C37BED-0CE0-4BC0-A64A-D5206330E645}" destId="{A04533C8-E41E-4919-A610-79BF35531D6B}" srcOrd="1" destOrd="0" presId="urn:microsoft.com/office/officeart/2005/8/layout/radial5"/>
    <dgm:cxn modelId="{21E9106B-1BD1-43E6-BF5A-C1035E283871}" type="presParOf" srcId="{A04533C8-E41E-4919-A610-79BF35531D6B}" destId="{FC7A1BB4-ADE9-4637-B1C5-08DB80A1D3C9}" srcOrd="0" destOrd="0" presId="urn:microsoft.com/office/officeart/2005/8/layout/radial5"/>
    <dgm:cxn modelId="{95728204-6FBD-47D9-9463-CEAA90780D9F}" type="presParOf" srcId="{B3C37BED-0CE0-4BC0-A64A-D5206330E645}" destId="{0801BFE2-7740-40A9-8B84-72D3935CCE12}" srcOrd="2" destOrd="0" presId="urn:microsoft.com/office/officeart/2005/8/layout/radial5"/>
    <dgm:cxn modelId="{5769E707-51E6-4B29-95B7-1CD85F706CDA}" type="presParOf" srcId="{B3C37BED-0CE0-4BC0-A64A-D5206330E645}" destId="{A907FE88-0E84-4F0E-AEAA-62DC5DAB28B5}" srcOrd="3" destOrd="0" presId="urn:microsoft.com/office/officeart/2005/8/layout/radial5"/>
    <dgm:cxn modelId="{72980F52-D07E-4B0B-9C6A-F47899C4E727}" type="presParOf" srcId="{A907FE88-0E84-4F0E-AEAA-62DC5DAB28B5}" destId="{CA8823E7-DA51-4DBF-9F9A-2DB7A48E4AE6}" srcOrd="0" destOrd="0" presId="urn:microsoft.com/office/officeart/2005/8/layout/radial5"/>
    <dgm:cxn modelId="{65A9AD0D-D58E-4E74-B7A5-47AB77EA15A9}" type="presParOf" srcId="{B3C37BED-0CE0-4BC0-A64A-D5206330E645}" destId="{D172618D-1947-4A0E-9F8C-CBB52FF5F408}" srcOrd="4" destOrd="0" presId="urn:microsoft.com/office/officeart/2005/8/layout/radial5"/>
    <dgm:cxn modelId="{11EFC501-80FF-4554-AC8D-52A5250FBD4D}" type="presParOf" srcId="{B3C37BED-0CE0-4BC0-A64A-D5206330E645}" destId="{BFDF3D8D-65C7-4A74-8BB9-6BDC07255B6E}" srcOrd="5" destOrd="0" presId="urn:microsoft.com/office/officeart/2005/8/layout/radial5"/>
    <dgm:cxn modelId="{F14927C7-CFB3-49B9-9ED8-92182C0454F4}" type="presParOf" srcId="{BFDF3D8D-65C7-4A74-8BB9-6BDC07255B6E}" destId="{2847BE4C-FBEA-4EDA-AB2F-2557921844D3}" srcOrd="0" destOrd="0" presId="urn:microsoft.com/office/officeart/2005/8/layout/radial5"/>
    <dgm:cxn modelId="{1781392B-B5EB-4A4C-8EA3-75E470183E27}" type="presParOf" srcId="{B3C37BED-0CE0-4BC0-A64A-D5206330E645}" destId="{96D8137D-B3C8-4B62-8152-564933220307}" srcOrd="6" destOrd="0" presId="urn:microsoft.com/office/officeart/2005/8/layout/radial5"/>
    <dgm:cxn modelId="{BB87471B-8DFC-44AB-9EE1-A27E6108693B}" type="presParOf" srcId="{B3C37BED-0CE0-4BC0-A64A-D5206330E645}" destId="{4A65682B-59E8-4DE2-A6A5-6F4F3144303A}" srcOrd="7" destOrd="0" presId="urn:microsoft.com/office/officeart/2005/8/layout/radial5"/>
    <dgm:cxn modelId="{9FAE8946-8710-4B8F-962F-566A843E4B13}" type="presParOf" srcId="{4A65682B-59E8-4DE2-A6A5-6F4F3144303A}" destId="{ED903376-AB3E-4468-8A4D-8E49E5E1FA56}" srcOrd="0" destOrd="0" presId="urn:microsoft.com/office/officeart/2005/8/layout/radial5"/>
    <dgm:cxn modelId="{A734F346-AA95-4BC0-8168-CD77F6C2F326}" type="presParOf" srcId="{B3C37BED-0CE0-4BC0-A64A-D5206330E645}" destId="{B1789CF1-531A-4F1B-A613-E35F7C561216}" srcOrd="8" destOrd="0" presId="urn:microsoft.com/office/officeart/2005/8/layout/radial5"/>
    <dgm:cxn modelId="{875C9C4C-4834-4813-A4B0-DA93F4EB4AFF}" type="presParOf" srcId="{B3C37BED-0CE0-4BC0-A64A-D5206330E645}" destId="{050C62E8-EFF9-48A5-B7E7-E974B4F026AF}" srcOrd="9" destOrd="0" presId="urn:microsoft.com/office/officeart/2005/8/layout/radial5"/>
    <dgm:cxn modelId="{F4CE4C73-79E7-4453-BF4A-51572FB26845}" type="presParOf" srcId="{050C62E8-EFF9-48A5-B7E7-E974B4F026AF}" destId="{5E909EA3-7E62-4E2D-87F9-F153F15DCA42}" srcOrd="0" destOrd="0" presId="urn:microsoft.com/office/officeart/2005/8/layout/radial5"/>
    <dgm:cxn modelId="{0B1E1CCF-659B-4970-ADEC-4C7904FD44B7}" type="presParOf" srcId="{B3C37BED-0CE0-4BC0-A64A-D5206330E645}" destId="{6EAC40AC-D3C3-4A8C-A5BA-07504902DFEA}" srcOrd="10" destOrd="0" presId="urn:microsoft.com/office/officeart/2005/8/layout/radial5"/>
    <dgm:cxn modelId="{A1A0C6A7-BC30-47D7-9A12-5F99E8382E7E}" type="presParOf" srcId="{B3C37BED-0CE0-4BC0-A64A-D5206330E645}" destId="{4B32B095-437F-4292-89D4-FE8772618C8D}" srcOrd="11" destOrd="0" presId="urn:microsoft.com/office/officeart/2005/8/layout/radial5"/>
    <dgm:cxn modelId="{D92F5938-D6B7-4338-A1CA-C59645A03D75}" type="presParOf" srcId="{4B32B095-437F-4292-89D4-FE8772618C8D}" destId="{43F0318D-6B6F-48B5-A68B-C77C57D156E2}" srcOrd="0" destOrd="0" presId="urn:microsoft.com/office/officeart/2005/8/layout/radial5"/>
    <dgm:cxn modelId="{09DCBBB5-F742-44A1-9255-EE1BC1801CC5}" type="presParOf" srcId="{B3C37BED-0CE0-4BC0-A64A-D5206330E645}" destId="{5CFB8B0A-85F3-4086-970E-7118BE4EAA70}" srcOrd="12" destOrd="0" presId="urn:microsoft.com/office/officeart/2005/8/layout/radial5"/>
    <dgm:cxn modelId="{045A9A37-38E4-437D-B73C-8FBAC28A9929}" type="presParOf" srcId="{B3C37BED-0CE0-4BC0-A64A-D5206330E645}" destId="{37A33C74-DD70-4490-9CB5-BF4DFCFFFB0A}" srcOrd="13" destOrd="0" presId="urn:microsoft.com/office/officeart/2005/8/layout/radial5"/>
    <dgm:cxn modelId="{775D7171-9B43-4B1F-B9A8-C49B3BC0113D}" type="presParOf" srcId="{37A33C74-DD70-4490-9CB5-BF4DFCFFFB0A}" destId="{0CEBFA3C-BDFC-42C9-84F9-21C581482870}" srcOrd="0" destOrd="0" presId="urn:microsoft.com/office/officeart/2005/8/layout/radial5"/>
    <dgm:cxn modelId="{DFCA722E-6BCF-4319-88C3-F661DE2B04A9}" type="presParOf" srcId="{B3C37BED-0CE0-4BC0-A64A-D5206330E645}" destId="{EEEE07E4-FCA6-491A-98C7-16BBA4EE6AA6}" srcOrd="14" destOrd="0" presId="urn:microsoft.com/office/officeart/2005/8/layout/radial5"/>
    <dgm:cxn modelId="{EC986F17-C73F-4F15-8F02-C8EC08E31B4A}" type="presParOf" srcId="{B3C37BED-0CE0-4BC0-A64A-D5206330E645}" destId="{4BD38BBB-E343-4887-A606-EA8BF6B8030F}" srcOrd="15" destOrd="0" presId="urn:microsoft.com/office/officeart/2005/8/layout/radial5"/>
    <dgm:cxn modelId="{6944F1BF-AA85-4598-8DAF-EAF4F6F67C77}" type="presParOf" srcId="{4BD38BBB-E343-4887-A606-EA8BF6B8030F}" destId="{57FA0DD6-5F6F-4D40-9D01-C709A782692F}" srcOrd="0" destOrd="0" presId="urn:microsoft.com/office/officeart/2005/8/layout/radial5"/>
    <dgm:cxn modelId="{35E8A2ED-CBCF-47B2-9055-C10085B4DD94}" type="presParOf" srcId="{B3C37BED-0CE0-4BC0-A64A-D5206330E645}" destId="{718C9633-8326-4114-82A9-851E5BF630A4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DE06-5863-4938-AB0B-CEB664A64D56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ABC2A-4FDA-4F5E-922C-58CCA7CF6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9ABE-D536-42A2-A8E7-7FD6B08F61E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bn-BD" sz="8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eceived_74092228609784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8915400" cy="4495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81000"/>
            <a:ext cx="5562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হযরত আবু বকর (রা) এর পরিচয়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1430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পরামর্শের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মজলিশ 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6857999" cy="3657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 বাধা-বিপত্তি</a:t>
            </a:r>
            <a:endParaRPr lang="en-US" sz="6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Chapter 3\বাধা বিপত্তির ছব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1"/>
            <a:ext cx="8077200" cy="287734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খলিফা বলতে  কী বুঝ?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n-BD" b="1" dirty="0" smtClean="0">
                <a:latin typeface="NikoshBAN" pitchFamily="2" charset="0"/>
                <a:cs typeface="NikoshBAN" pitchFamily="2" charset="0"/>
              </a:rPr>
              <a:t>খলিফা আরবি শব্দ এর অর্থ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প্রতিনিধি বা উত্তরাধীকারী। সাধারণ অর্থে হযরত মুহাম্মদ (সা) এর পর যারা তার প্রতিনিধি হিসেবে ইসলামী রাষ্ট্র পরিচালনা করেন তাদেরকে খলিফা বলা হয়।  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19200"/>
            <a:ext cx="7772400" cy="830997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004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খলিফা বলতে কী বুঝ?</a:t>
            </a:r>
          </a:p>
          <a:p>
            <a:pPr>
              <a:buFont typeface="Wingdings" pitchFamily="2" charset="2"/>
              <a:buChar char="v"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হযরত আবু বকর (রা) কে ইসলামের ত্রাণকর্তা বলা হয়?</a:t>
            </a:r>
          </a:p>
          <a:p>
            <a:pPr>
              <a:buFont typeface="Wingdings" pitchFamily="2" charset="2"/>
              <a:buChar char="v"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হযরত আবু বকর (রা) কে আল কুরআনের রক্ষক বলা হয় কেন?</a:t>
            </a:r>
          </a:p>
          <a:p>
            <a:pPr>
              <a:buFont typeface="Wingdings" pitchFamily="2" charset="2"/>
              <a:buChar char="v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248400" cy="106680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60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খলিফা নির্বাচনের পদ্ধতি সম্পর্কে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খ-দল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একজন  খলিফার কতটি গুণের অধিকারী হতে হয় তা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95400"/>
          </a:xfr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খলিফা শব্দের অর্থ 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হযরত আবু বকর (রা) এর পিতার নাম কী?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হযরত আবু বকর (রা) খ্রিস্টাব্দে ইসলাম ধর্ম গ্রহণ করেন?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যুদ্ধকে ‘মৃত্যু-উদ্যানের যুদ্ধ’ বলা হয়?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কাকে ইসলামের ত্রাণকর্তা বলা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7056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হযরত আবু বকর (রা)  ইসলাম ধর্ম রক্ষায় কি অবদান রেখে ছিলেন তা   লিখে   নিয়ে আসবে।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7526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BTT -2019\ICT B=23\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077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826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6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4498182" cy="823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2505075"/>
            <a:ext cx="4498182" cy="41719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মোঃ সাখাওয়াত হোসেন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				প্রভাষক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		ইসলামের ইতিহাস ও সংস্কৃতি বিভাগ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আগানগর ডিগ্রি কলেজ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বরুড়া, কুমিল্লা।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০১৮১৫২৩১৩৯৯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4958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/>
          </a:p>
        </p:txBody>
      </p:sp>
      <p:pic>
        <p:nvPicPr>
          <p:cNvPr id="8" name="Content Placeholder 7" descr="102487 - Best Con JU 201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0" y="2514600"/>
            <a:ext cx="1600200" cy="1793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50582" y="2590801"/>
            <a:ext cx="4493418" cy="34470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pPr algn="ctr"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ইসলামের ইতিহাস ও সংস্কৃতি ১ম পত্র</a:t>
            </a:r>
          </a:p>
          <a:p>
            <a:pPr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তৃতীয়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আবু বকর (রা) শাসনকাল</a:t>
            </a:r>
            <a:endParaRPr lang="en-US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অনুগতের শপথ গ্রহণ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need\Desktop\Chapter 3\ইসলাম গ্রহণের ছব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8001000" cy="4190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ed\Desktop\Chapter 3\Riddar wars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229600" cy="474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d\Desktop\Chapter 3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07571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ed\Desktop\Chapter 3\ভণ্ড নবি 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382000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1066800"/>
            <a:ext cx="60198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ভণ্ডনবিদের দমন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28600"/>
            <a:ext cx="5867400" cy="110799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কুরআনের রক্ষক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 descr="C:\Users\need\Desktop\Chapter 3\ku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962400" cy="2133600"/>
          </a:xfrm>
          <a:prstGeom prst="rect">
            <a:avLst/>
          </a:prstGeom>
          <a:noFill/>
        </p:spPr>
      </p:pic>
      <p:pic>
        <p:nvPicPr>
          <p:cNvPr id="1027" name="Picture 3" descr="C:\Users\need\Desktop\Chapter 3\kuran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33800"/>
            <a:ext cx="3962400" cy="2438400"/>
          </a:xfrm>
          <a:prstGeom prst="rect">
            <a:avLst/>
          </a:prstGeom>
          <a:noFill/>
        </p:spPr>
      </p:pic>
      <p:pic>
        <p:nvPicPr>
          <p:cNvPr id="1029" name="Picture 5" descr="C:\Users\need\Desktop\Chapter 3\kuran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3962400" cy="2133600"/>
          </a:xfrm>
          <a:prstGeom prst="rect">
            <a:avLst/>
          </a:prstGeom>
          <a:noFill/>
        </p:spPr>
      </p:pic>
      <p:pic>
        <p:nvPicPr>
          <p:cNvPr id="1030" name="Picture 6" descr="C:\Users\need\Desktop\Chapter 3\k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33800"/>
            <a:ext cx="39624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85800"/>
            <a:ext cx="8763000" cy="110799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আবু বকর (রা) শাসনকাল</a:t>
            </a:r>
            <a:endParaRPr lang="en-US" sz="6600" b="1" u="sng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1000"/>
            <a:ext cx="8839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খলিফা শব্দের 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আবু বকর (রা) এর পরিচয় বলতে পারবে;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আবু বকর (রা) কে ইসলামের ত্রাণকর্তা বলা হয় কেন? 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ইসলামে হযরত আবু বকর (রা) এর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288</Words>
  <Application>Microsoft Office PowerPoint</Application>
  <PresentationFormat>On-screen Show (4:3)</PresentationFormat>
  <Paragraphs>70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পরিচিতি</vt:lpstr>
      <vt:lpstr>অনুগতের শপথ গ্রহণ</vt:lpstr>
      <vt:lpstr>Slide 4</vt:lpstr>
      <vt:lpstr>Slide 5</vt:lpstr>
      <vt:lpstr>Slide 6</vt:lpstr>
      <vt:lpstr>Slide 7</vt:lpstr>
      <vt:lpstr>Slide 8</vt:lpstr>
      <vt:lpstr>Slide 9</vt:lpstr>
      <vt:lpstr>Slide 10</vt:lpstr>
      <vt:lpstr>প্রতিনিধি নির্বাচন প্রক্রিয়া পরামর্শের মাধ্যমে</vt:lpstr>
      <vt:lpstr>প্রাথমিক বাধা-বিপত্তি</vt:lpstr>
      <vt:lpstr>খলিফা বলতে  কী বুঝ?</vt:lpstr>
      <vt:lpstr>Slide 14</vt:lpstr>
      <vt:lpstr>দলীয় কাজ</vt:lpstr>
      <vt:lpstr>মূল্যায়ন  </vt:lpstr>
      <vt:lpstr>বাড়ীর কাজ  হযরত আবু বকর (রা)  ইসলাম ধর্ম রক্ষায় কি অবদান রেখে ছিলেন তা   লিখে   নিয়ে আসবে।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SHAKHAWAT</dc:creator>
  <cp:lastModifiedBy>need</cp:lastModifiedBy>
  <cp:revision>216</cp:revision>
  <dcterms:created xsi:type="dcterms:W3CDTF">2017-04-03T04:20:53Z</dcterms:created>
  <dcterms:modified xsi:type="dcterms:W3CDTF">2020-02-04T06:13:43Z</dcterms:modified>
</cp:coreProperties>
</file>