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5" r:id="rId3"/>
    <p:sldId id="287" r:id="rId4"/>
    <p:sldId id="284" r:id="rId5"/>
    <p:sldId id="297" r:id="rId6"/>
    <p:sldId id="298" r:id="rId7"/>
    <p:sldId id="300" r:id="rId8"/>
    <p:sldId id="299" r:id="rId9"/>
    <p:sldId id="262" r:id="rId10"/>
    <p:sldId id="263" r:id="rId11"/>
    <p:sldId id="301" r:id="rId12"/>
    <p:sldId id="271" r:id="rId13"/>
    <p:sldId id="272" r:id="rId14"/>
    <p:sldId id="274" r:id="rId15"/>
    <p:sldId id="270" r:id="rId16"/>
    <p:sldId id="275" r:id="rId17"/>
    <p:sldId id="276" r:id="rId18"/>
    <p:sldId id="277" r:id="rId19"/>
    <p:sldId id="304" r:id="rId20"/>
    <p:sldId id="290" r:id="rId21"/>
    <p:sldId id="266" r:id="rId22"/>
    <p:sldId id="296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E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21EA3-11CE-448A-A37D-58F5E2554285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3E864-93D1-44D2-9514-524DDA3685C6}">
      <dgm:prSet phldrT="[Text]" custT="1"/>
      <dgm:spPr/>
      <dgm:t>
        <a:bodyPr/>
        <a:lstStyle/>
        <a:p>
          <a:pPr algn="ctr"/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   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১৯০৩</a:t>
          </a:r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জেলায়</a:t>
          </a:r>
          <a:endParaRPr lang="en-US" sz="2400" b="1" dirty="0">
            <a:solidFill>
              <a:schemeClr val="tx1"/>
            </a:solidFill>
          </a:endParaRPr>
        </a:p>
      </dgm:t>
    </dgm:pt>
    <dgm:pt modelId="{9467626A-FBA7-465F-92DE-3EE5FA0C1CE8}" type="parTrans" cxnId="{B0341DBF-DD01-421B-8855-E44A9DBEB66A}">
      <dgm:prSet/>
      <dgm:spPr/>
      <dgm:t>
        <a:bodyPr/>
        <a:lstStyle/>
        <a:p>
          <a:endParaRPr lang="en-US" b="1"/>
        </a:p>
      </dgm:t>
    </dgm:pt>
    <dgm:pt modelId="{473491DB-9DD7-4634-842A-08510345ACBC}" type="sibTrans" cxnId="{B0341DBF-DD01-421B-8855-E44A9DBEB66A}">
      <dgm:prSet/>
      <dgm:spPr/>
      <dgm:t>
        <a:bodyPr/>
        <a:lstStyle/>
        <a:p>
          <a:endParaRPr lang="en-US" b="1"/>
        </a:p>
      </dgm:t>
    </dgm:pt>
    <dgm:pt modelId="{65AD5873-A372-4ED3-956F-4F536E8DD0DD}">
      <dgm:prSet phldrT="[Text]" custT="1"/>
      <dgm:spPr>
        <a:solidFill>
          <a:srgbClr val="00B0F0"/>
        </a:solidFill>
      </dgm:spPr>
      <dgm:t>
        <a:bodyPr/>
        <a:lstStyle/>
        <a:p>
          <a:pPr algn="ctr"/>
          <a:endParaRPr lang="bn-IN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কাব্যগ্রন্থ 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রাখালী,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বালুচর,মাটির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কান্না</a:t>
          </a:r>
          <a:endParaRPr lang="bn-IN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A5173CA8-C18F-42D2-B0F8-8C5955AA6723}" type="parTrans" cxnId="{35163979-2C47-4245-814C-9562DA4FE5C1}">
      <dgm:prSet/>
      <dgm:spPr/>
      <dgm:t>
        <a:bodyPr/>
        <a:lstStyle/>
        <a:p>
          <a:endParaRPr lang="en-US" b="1"/>
        </a:p>
      </dgm:t>
    </dgm:pt>
    <dgm:pt modelId="{F6E57D9A-68D4-40A5-BFA7-0D5DD9BF215A}" type="sibTrans" cxnId="{35163979-2C47-4245-814C-9562DA4FE5C1}">
      <dgm:prSet/>
      <dgm:spPr/>
      <dgm:t>
        <a:bodyPr/>
        <a:lstStyle/>
        <a:p>
          <a:endParaRPr lang="en-US" b="1"/>
        </a:p>
      </dgm:t>
    </dgm:pt>
    <dgm:pt modelId="{663EB8E0-2DF1-49D8-8243-5312C22001A8}">
      <dgm:prSet phldrT="[Text]" custT="1"/>
      <dgm:spPr/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শিশু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তোষ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হাসু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এক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পয়সার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বাঁশি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ডালিম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কুমার</a:t>
          </a:r>
          <a:endParaRPr lang="en-US" sz="2400" b="1" dirty="0">
            <a:solidFill>
              <a:schemeClr val="tx1"/>
            </a:solidFill>
          </a:endParaRPr>
        </a:p>
      </dgm:t>
    </dgm:pt>
    <dgm:pt modelId="{66B8E130-3E8C-4FC0-B919-0C910F9813B6}" type="parTrans" cxnId="{876007F3-D552-4B5B-931D-FBBE2415940C}">
      <dgm:prSet/>
      <dgm:spPr/>
      <dgm:t>
        <a:bodyPr/>
        <a:lstStyle/>
        <a:p>
          <a:endParaRPr lang="en-US" b="1"/>
        </a:p>
      </dgm:t>
    </dgm:pt>
    <dgm:pt modelId="{98089289-8D17-4436-B476-1899B9663925}" type="sibTrans" cxnId="{876007F3-D552-4B5B-931D-FBBE2415940C}">
      <dgm:prSet/>
      <dgm:spPr/>
      <dgm:t>
        <a:bodyPr/>
        <a:lstStyle/>
        <a:p>
          <a:endParaRPr lang="en-US" b="1"/>
        </a:p>
      </dgm:t>
    </dgm:pt>
    <dgm:pt modelId="{CF5AB1FF-6B7B-4CEC-861C-146C65EB184D}">
      <dgm:prSet phldrT="[Text]"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    ১৯৭৬ খ্রিষ্টাব্দে ঢাকায়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597FE-0608-4E83-8902-A129B3FCDB4D}" type="parTrans" cxnId="{8B5F244C-354A-41BD-9220-060DDD26540D}">
      <dgm:prSet/>
      <dgm:spPr/>
      <dgm:t>
        <a:bodyPr/>
        <a:lstStyle/>
        <a:p>
          <a:endParaRPr lang="en-US" b="1"/>
        </a:p>
      </dgm:t>
    </dgm:pt>
    <dgm:pt modelId="{44ACDD09-39B6-4A08-9AA3-6A58842BA7FC}" type="sibTrans" cxnId="{8B5F244C-354A-41BD-9220-060DDD26540D}">
      <dgm:prSet/>
      <dgm:spPr/>
      <dgm:t>
        <a:bodyPr/>
        <a:lstStyle/>
        <a:p>
          <a:endParaRPr lang="en-US" b="1"/>
        </a:p>
      </dgm:t>
    </dgm:pt>
    <dgm:pt modelId="{A175FB64-E6B4-4364-A8B5-041026A6B956}">
      <dgm:prSet phldrT="[Text]"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কাহিনি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নক্সী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কাঁথার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মাঠ,সোজন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বাঁদিয়ার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ঘাট</a:t>
          </a:r>
          <a:endParaRPr lang="en-US" sz="2400" b="1" dirty="0">
            <a:solidFill>
              <a:schemeClr val="tx1"/>
            </a:solidFill>
          </a:endParaRPr>
        </a:p>
      </dgm:t>
    </dgm:pt>
    <dgm:pt modelId="{85E2802E-B8AF-4F53-9D08-C251F5523014}" type="sibTrans" cxnId="{44181850-A0D0-4151-A145-A0C9629D2231}">
      <dgm:prSet/>
      <dgm:spPr/>
      <dgm:t>
        <a:bodyPr/>
        <a:lstStyle/>
        <a:p>
          <a:endParaRPr lang="en-US" b="1"/>
        </a:p>
      </dgm:t>
    </dgm:pt>
    <dgm:pt modelId="{0AC51E2C-FA44-4477-B90E-D6046278523F}" type="parTrans" cxnId="{44181850-A0D0-4151-A145-A0C9629D2231}">
      <dgm:prSet/>
      <dgm:spPr/>
      <dgm:t>
        <a:bodyPr/>
        <a:lstStyle/>
        <a:p>
          <a:endParaRPr lang="en-US" b="1"/>
        </a:p>
      </dgm:t>
    </dgm:pt>
    <dgm:pt modelId="{D132CFC1-CC0A-48EA-B56E-5FC0C3EA582D}" type="pres">
      <dgm:prSet presAssocID="{B2821EA3-11CE-448A-A37D-58F5E2554285}" presName="cycle" presStyleCnt="0">
        <dgm:presLayoutVars>
          <dgm:dir/>
          <dgm:resizeHandles val="exact"/>
        </dgm:presLayoutVars>
      </dgm:prSet>
      <dgm:spPr/>
    </dgm:pt>
    <dgm:pt modelId="{F3CA56EE-C40F-448D-80D9-B8DD6E81881C}" type="pres">
      <dgm:prSet presAssocID="{F373E864-93D1-44D2-9514-524DDA3685C6}" presName="node" presStyleLbl="node1" presStyleIdx="0" presStyleCnt="5" custScaleX="104817" custScaleY="108195">
        <dgm:presLayoutVars>
          <dgm:bulletEnabled val="1"/>
        </dgm:presLayoutVars>
      </dgm:prSet>
      <dgm:spPr/>
    </dgm:pt>
    <dgm:pt modelId="{96F54D12-27F3-43DB-B6C4-89D833397952}" type="pres">
      <dgm:prSet presAssocID="{473491DB-9DD7-4634-842A-08510345ACBC}" presName="sibTrans" presStyleLbl="sibTrans2D1" presStyleIdx="0" presStyleCnt="5"/>
      <dgm:spPr/>
    </dgm:pt>
    <dgm:pt modelId="{76BAC454-6F65-492D-92A2-1B763E6B7E1E}" type="pres">
      <dgm:prSet presAssocID="{473491DB-9DD7-4634-842A-08510345ACBC}" presName="connectorText" presStyleLbl="sibTrans2D1" presStyleIdx="0" presStyleCnt="5"/>
      <dgm:spPr/>
    </dgm:pt>
    <dgm:pt modelId="{B79EF969-F896-406B-A808-EC3206CF4DF7}" type="pres">
      <dgm:prSet presAssocID="{65AD5873-A372-4ED3-956F-4F536E8DD0DD}" presName="node" presStyleLbl="node1" presStyleIdx="1" presStyleCnt="5" custScaleX="104001">
        <dgm:presLayoutVars>
          <dgm:bulletEnabled val="1"/>
        </dgm:presLayoutVars>
      </dgm:prSet>
      <dgm:spPr/>
    </dgm:pt>
    <dgm:pt modelId="{86AFCAF9-F7F0-4C0B-BF53-ED310AD81294}" type="pres">
      <dgm:prSet presAssocID="{F6E57D9A-68D4-40A5-BFA7-0D5DD9BF215A}" presName="sibTrans" presStyleLbl="sibTrans2D1" presStyleIdx="1" presStyleCnt="5"/>
      <dgm:spPr/>
    </dgm:pt>
    <dgm:pt modelId="{CD1EFBAA-143F-4FE6-A57A-1533467F6017}" type="pres">
      <dgm:prSet presAssocID="{F6E57D9A-68D4-40A5-BFA7-0D5DD9BF215A}" presName="connectorText" presStyleLbl="sibTrans2D1" presStyleIdx="1" presStyleCnt="5"/>
      <dgm:spPr/>
    </dgm:pt>
    <dgm:pt modelId="{11DD0CB9-3910-423F-B7CC-48C535E59456}" type="pres">
      <dgm:prSet presAssocID="{A175FB64-E6B4-4364-A8B5-041026A6B956}" presName="node" presStyleLbl="node1" presStyleIdx="2" presStyleCnt="5" custScaleX="110650" custRadScaleRad="100610" custRadScaleInc="700">
        <dgm:presLayoutVars>
          <dgm:bulletEnabled val="1"/>
        </dgm:presLayoutVars>
      </dgm:prSet>
      <dgm:spPr/>
    </dgm:pt>
    <dgm:pt modelId="{446F5565-E541-43DD-8602-C584BB0519AE}" type="pres">
      <dgm:prSet presAssocID="{85E2802E-B8AF-4F53-9D08-C251F5523014}" presName="sibTrans" presStyleLbl="sibTrans2D1" presStyleIdx="2" presStyleCnt="5"/>
      <dgm:spPr/>
    </dgm:pt>
    <dgm:pt modelId="{672C08CD-17B0-4E69-AA09-299F1AEF68E1}" type="pres">
      <dgm:prSet presAssocID="{85E2802E-B8AF-4F53-9D08-C251F5523014}" presName="connectorText" presStyleLbl="sibTrans2D1" presStyleIdx="2" presStyleCnt="5"/>
      <dgm:spPr/>
    </dgm:pt>
    <dgm:pt modelId="{4A035B5F-C78F-46EC-9B9C-CE461F62DE87}" type="pres">
      <dgm:prSet presAssocID="{663EB8E0-2DF1-49D8-8243-5312C22001A8}" presName="node" presStyleLbl="node1" presStyleIdx="3" presStyleCnt="5" custScaleX="105827">
        <dgm:presLayoutVars>
          <dgm:bulletEnabled val="1"/>
        </dgm:presLayoutVars>
      </dgm:prSet>
      <dgm:spPr/>
    </dgm:pt>
    <dgm:pt modelId="{F87D80C0-27B9-4C86-8A7E-C3EFB6D9EB36}" type="pres">
      <dgm:prSet presAssocID="{98089289-8D17-4436-B476-1899B9663925}" presName="sibTrans" presStyleLbl="sibTrans2D1" presStyleIdx="3" presStyleCnt="5"/>
      <dgm:spPr/>
    </dgm:pt>
    <dgm:pt modelId="{5992894D-D94D-46FB-91D5-76E022EE92A5}" type="pres">
      <dgm:prSet presAssocID="{98089289-8D17-4436-B476-1899B9663925}" presName="connectorText" presStyleLbl="sibTrans2D1" presStyleIdx="3" presStyleCnt="5"/>
      <dgm:spPr/>
    </dgm:pt>
    <dgm:pt modelId="{0931D919-AFD6-45D8-AB4F-6B98B8CA1CF6}" type="pres">
      <dgm:prSet presAssocID="{CF5AB1FF-6B7B-4CEC-861C-146C65EB184D}" presName="node" presStyleLbl="node1" presStyleIdx="4" presStyleCnt="5" custScaleX="111799">
        <dgm:presLayoutVars>
          <dgm:bulletEnabled val="1"/>
        </dgm:presLayoutVars>
      </dgm:prSet>
      <dgm:spPr/>
    </dgm:pt>
    <dgm:pt modelId="{B71B9094-8F4C-4403-AC22-551E4A493906}" type="pres">
      <dgm:prSet presAssocID="{44ACDD09-39B6-4A08-9AA3-6A58842BA7FC}" presName="sibTrans" presStyleLbl="sibTrans2D1" presStyleIdx="4" presStyleCnt="5"/>
      <dgm:spPr/>
    </dgm:pt>
    <dgm:pt modelId="{A3C0C340-A20F-4AC6-B08A-7ECB9045C06E}" type="pres">
      <dgm:prSet presAssocID="{44ACDD09-39B6-4A08-9AA3-6A58842BA7FC}" presName="connectorText" presStyleLbl="sibTrans2D1" presStyleIdx="4" presStyleCnt="5"/>
      <dgm:spPr/>
    </dgm:pt>
  </dgm:ptLst>
  <dgm:cxnLst>
    <dgm:cxn modelId="{D4387B17-6162-4CBE-AB23-02C2B56E7BDF}" type="presOf" srcId="{65AD5873-A372-4ED3-956F-4F536E8DD0DD}" destId="{B79EF969-F896-406B-A808-EC3206CF4DF7}" srcOrd="0" destOrd="0" presId="urn:microsoft.com/office/officeart/2005/8/layout/cycle2"/>
    <dgm:cxn modelId="{0455AA1B-E1E1-4E79-A054-53BF8CBAA48D}" type="presOf" srcId="{85E2802E-B8AF-4F53-9D08-C251F5523014}" destId="{446F5565-E541-43DD-8602-C584BB0519AE}" srcOrd="0" destOrd="0" presId="urn:microsoft.com/office/officeart/2005/8/layout/cycle2"/>
    <dgm:cxn modelId="{96C60F28-045A-4178-A3B2-3A542F0DF851}" type="presOf" srcId="{85E2802E-B8AF-4F53-9D08-C251F5523014}" destId="{672C08CD-17B0-4E69-AA09-299F1AEF68E1}" srcOrd="1" destOrd="0" presId="urn:microsoft.com/office/officeart/2005/8/layout/cycle2"/>
    <dgm:cxn modelId="{8EE86B28-9500-473F-8CE7-27363575ADEF}" type="presOf" srcId="{F6E57D9A-68D4-40A5-BFA7-0D5DD9BF215A}" destId="{86AFCAF9-F7F0-4C0B-BF53-ED310AD81294}" srcOrd="0" destOrd="0" presId="urn:microsoft.com/office/officeart/2005/8/layout/cycle2"/>
    <dgm:cxn modelId="{8B5F244C-354A-41BD-9220-060DDD26540D}" srcId="{B2821EA3-11CE-448A-A37D-58F5E2554285}" destId="{CF5AB1FF-6B7B-4CEC-861C-146C65EB184D}" srcOrd="4" destOrd="0" parTransId="{39F597FE-0608-4E83-8902-A129B3FCDB4D}" sibTransId="{44ACDD09-39B6-4A08-9AA3-6A58842BA7FC}"/>
    <dgm:cxn modelId="{FC33DB4F-2D21-464F-A475-2ED909061220}" type="presOf" srcId="{473491DB-9DD7-4634-842A-08510345ACBC}" destId="{96F54D12-27F3-43DB-B6C4-89D833397952}" srcOrd="0" destOrd="0" presId="urn:microsoft.com/office/officeart/2005/8/layout/cycle2"/>
    <dgm:cxn modelId="{44181850-A0D0-4151-A145-A0C9629D2231}" srcId="{B2821EA3-11CE-448A-A37D-58F5E2554285}" destId="{A175FB64-E6B4-4364-A8B5-041026A6B956}" srcOrd="2" destOrd="0" parTransId="{0AC51E2C-FA44-4477-B90E-D6046278523F}" sibTransId="{85E2802E-B8AF-4F53-9D08-C251F5523014}"/>
    <dgm:cxn modelId="{6F02EA53-8B54-4A95-820D-28D480B10223}" type="presOf" srcId="{B2821EA3-11CE-448A-A37D-58F5E2554285}" destId="{D132CFC1-CC0A-48EA-B56E-5FC0C3EA582D}" srcOrd="0" destOrd="0" presId="urn:microsoft.com/office/officeart/2005/8/layout/cycle2"/>
    <dgm:cxn modelId="{18AA0174-E859-43E5-B271-5348B0262C4E}" type="presOf" srcId="{F373E864-93D1-44D2-9514-524DDA3685C6}" destId="{F3CA56EE-C40F-448D-80D9-B8DD6E81881C}" srcOrd="0" destOrd="0" presId="urn:microsoft.com/office/officeart/2005/8/layout/cycle2"/>
    <dgm:cxn modelId="{35163979-2C47-4245-814C-9562DA4FE5C1}" srcId="{B2821EA3-11CE-448A-A37D-58F5E2554285}" destId="{65AD5873-A372-4ED3-956F-4F536E8DD0DD}" srcOrd="1" destOrd="0" parTransId="{A5173CA8-C18F-42D2-B0F8-8C5955AA6723}" sibTransId="{F6E57D9A-68D4-40A5-BFA7-0D5DD9BF215A}"/>
    <dgm:cxn modelId="{4ECE7C96-E856-40E3-9050-EAC8B1F164E5}" type="presOf" srcId="{CF5AB1FF-6B7B-4CEC-861C-146C65EB184D}" destId="{0931D919-AFD6-45D8-AB4F-6B98B8CA1CF6}" srcOrd="0" destOrd="0" presId="urn:microsoft.com/office/officeart/2005/8/layout/cycle2"/>
    <dgm:cxn modelId="{F1E99899-090C-4EA7-AFA6-AD70D2AF1542}" type="presOf" srcId="{F6E57D9A-68D4-40A5-BFA7-0D5DD9BF215A}" destId="{CD1EFBAA-143F-4FE6-A57A-1533467F6017}" srcOrd="1" destOrd="0" presId="urn:microsoft.com/office/officeart/2005/8/layout/cycle2"/>
    <dgm:cxn modelId="{39F117A0-B374-48CE-A3BA-6E5D5650AE23}" type="presOf" srcId="{44ACDD09-39B6-4A08-9AA3-6A58842BA7FC}" destId="{A3C0C340-A20F-4AC6-B08A-7ECB9045C06E}" srcOrd="1" destOrd="0" presId="urn:microsoft.com/office/officeart/2005/8/layout/cycle2"/>
    <dgm:cxn modelId="{B8A330A2-7D17-448A-BA66-15379C2A3591}" type="presOf" srcId="{98089289-8D17-4436-B476-1899B9663925}" destId="{5992894D-D94D-46FB-91D5-76E022EE92A5}" srcOrd="1" destOrd="0" presId="urn:microsoft.com/office/officeart/2005/8/layout/cycle2"/>
    <dgm:cxn modelId="{65B034B8-63F0-47C1-AB15-AD7700F5A5F0}" type="presOf" srcId="{473491DB-9DD7-4634-842A-08510345ACBC}" destId="{76BAC454-6F65-492D-92A2-1B763E6B7E1E}" srcOrd="1" destOrd="0" presId="urn:microsoft.com/office/officeart/2005/8/layout/cycle2"/>
    <dgm:cxn modelId="{B0341DBF-DD01-421B-8855-E44A9DBEB66A}" srcId="{B2821EA3-11CE-448A-A37D-58F5E2554285}" destId="{F373E864-93D1-44D2-9514-524DDA3685C6}" srcOrd="0" destOrd="0" parTransId="{9467626A-FBA7-465F-92DE-3EE5FA0C1CE8}" sibTransId="{473491DB-9DD7-4634-842A-08510345ACBC}"/>
    <dgm:cxn modelId="{68BD3FC6-E2A5-4E54-8703-0D25DCA5E2F9}" type="presOf" srcId="{A175FB64-E6B4-4364-A8B5-041026A6B956}" destId="{11DD0CB9-3910-423F-B7CC-48C535E59456}" srcOrd="0" destOrd="0" presId="urn:microsoft.com/office/officeart/2005/8/layout/cycle2"/>
    <dgm:cxn modelId="{FB2CBAD8-E2E9-465A-A119-3C2BF56496F6}" type="presOf" srcId="{663EB8E0-2DF1-49D8-8243-5312C22001A8}" destId="{4A035B5F-C78F-46EC-9B9C-CE461F62DE87}" srcOrd="0" destOrd="0" presId="urn:microsoft.com/office/officeart/2005/8/layout/cycle2"/>
    <dgm:cxn modelId="{FD429AE2-1E0C-49CF-9E97-30ADC2864177}" type="presOf" srcId="{44ACDD09-39B6-4A08-9AA3-6A58842BA7FC}" destId="{B71B9094-8F4C-4403-AC22-551E4A493906}" srcOrd="0" destOrd="0" presId="urn:microsoft.com/office/officeart/2005/8/layout/cycle2"/>
    <dgm:cxn modelId="{303949E5-1B01-4091-972F-D081DB2E0297}" type="presOf" srcId="{98089289-8D17-4436-B476-1899B9663925}" destId="{F87D80C0-27B9-4C86-8A7E-C3EFB6D9EB36}" srcOrd="0" destOrd="0" presId="urn:microsoft.com/office/officeart/2005/8/layout/cycle2"/>
    <dgm:cxn modelId="{876007F3-D552-4B5B-931D-FBBE2415940C}" srcId="{B2821EA3-11CE-448A-A37D-58F5E2554285}" destId="{663EB8E0-2DF1-49D8-8243-5312C22001A8}" srcOrd="3" destOrd="0" parTransId="{66B8E130-3E8C-4FC0-B919-0C910F9813B6}" sibTransId="{98089289-8D17-4436-B476-1899B9663925}"/>
    <dgm:cxn modelId="{8506B0B6-53F1-4013-9EF4-566D04DBDCC9}" type="presParOf" srcId="{D132CFC1-CC0A-48EA-B56E-5FC0C3EA582D}" destId="{F3CA56EE-C40F-448D-80D9-B8DD6E81881C}" srcOrd="0" destOrd="0" presId="urn:microsoft.com/office/officeart/2005/8/layout/cycle2"/>
    <dgm:cxn modelId="{5E771932-06AF-48BB-A5F5-9C6441706448}" type="presParOf" srcId="{D132CFC1-CC0A-48EA-B56E-5FC0C3EA582D}" destId="{96F54D12-27F3-43DB-B6C4-89D833397952}" srcOrd="1" destOrd="0" presId="urn:microsoft.com/office/officeart/2005/8/layout/cycle2"/>
    <dgm:cxn modelId="{546C324C-5084-4CA2-9A02-E0F406B1DE43}" type="presParOf" srcId="{96F54D12-27F3-43DB-B6C4-89D833397952}" destId="{76BAC454-6F65-492D-92A2-1B763E6B7E1E}" srcOrd="0" destOrd="0" presId="urn:microsoft.com/office/officeart/2005/8/layout/cycle2"/>
    <dgm:cxn modelId="{4C16E61E-88F1-42B7-940A-41748EF6F8A0}" type="presParOf" srcId="{D132CFC1-CC0A-48EA-B56E-5FC0C3EA582D}" destId="{B79EF969-F896-406B-A808-EC3206CF4DF7}" srcOrd="2" destOrd="0" presId="urn:microsoft.com/office/officeart/2005/8/layout/cycle2"/>
    <dgm:cxn modelId="{8790D135-9EB0-426F-93E2-98F7AE03632F}" type="presParOf" srcId="{D132CFC1-CC0A-48EA-B56E-5FC0C3EA582D}" destId="{86AFCAF9-F7F0-4C0B-BF53-ED310AD81294}" srcOrd="3" destOrd="0" presId="urn:microsoft.com/office/officeart/2005/8/layout/cycle2"/>
    <dgm:cxn modelId="{B25CB269-67DC-4A68-9FCA-564594A560AB}" type="presParOf" srcId="{86AFCAF9-F7F0-4C0B-BF53-ED310AD81294}" destId="{CD1EFBAA-143F-4FE6-A57A-1533467F6017}" srcOrd="0" destOrd="0" presId="urn:microsoft.com/office/officeart/2005/8/layout/cycle2"/>
    <dgm:cxn modelId="{5DFD5B61-20D1-44CE-8CE8-F1729C299649}" type="presParOf" srcId="{D132CFC1-CC0A-48EA-B56E-5FC0C3EA582D}" destId="{11DD0CB9-3910-423F-B7CC-48C535E59456}" srcOrd="4" destOrd="0" presId="urn:microsoft.com/office/officeart/2005/8/layout/cycle2"/>
    <dgm:cxn modelId="{629541AE-139A-4D98-8CD9-FEAFC5D6372B}" type="presParOf" srcId="{D132CFC1-CC0A-48EA-B56E-5FC0C3EA582D}" destId="{446F5565-E541-43DD-8602-C584BB0519AE}" srcOrd="5" destOrd="0" presId="urn:microsoft.com/office/officeart/2005/8/layout/cycle2"/>
    <dgm:cxn modelId="{63F44AFF-B515-44D0-A48F-64DA897C516E}" type="presParOf" srcId="{446F5565-E541-43DD-8602-C584BB0519AE}" destId="{672C08CD-17B0-4E69-AA09-299F1AEF68E1}" srcOrd="0" destOrd="0" presId="urn:microsoft.com/office/officeart/2005/8/layout/cycle2"/>
    <dgm:cxn modelId="{6A016998-663C-403D-92E9-C0F627117E40}" type="presParOf" srcId="{D132CFC1-CC0A-48EA-B56E-5FC0C3EA582D}" destId="{4A035B5F-C78F-46EC-9B9C-CE461F62DE87}" srcOrd="6" destOrd="0" presId="urn:microsoft.com/office/officeart/2005/8/layout/cycle2"/>
    <dgm:cxn modelId="{190B4C9E-5989-45C2-A585-F499BA7C380E}" type="presParOf" srcId="{D132CFC1-CC0A-48EA-B56E-5FC0C3EA582D}" destId="{F87D80C0-27B9-4C86-8A7E-C3EFB6D9EB36}" srcOrd="7" destOrd="0" presId="urn:microsoft.com/office/officeart/2005/8/layout/cycle2"/>
    <dgm:cxn modelId="{4B0BE324-C30C-4507-ADA7-C17E239005D7}" type="presParOf" srcId="{F87D80C0-27B9-4C86-8A7E-C3EFB6D9EB36}" destId="{5992894D-D94D-46FB-91D5-76E022EE92A5}" srcOrd="0" destOrd="0" presId="urn:microsoft.com/office/officeart/2005/8/layout/cycle2"/>
    <dgm:cxn modelId="{BE699A61-3F15-444B-90AF-120C70BCCF20}" type="presParOf" srcId="{D132CFC1-CC0A-48EA-B56E-5FC0C3EA582D}" destId="{0931D919-AFD6-45D8-AB4F-6B98B8CA1CF6}" srcOrd="8" destOrd="0" presId="urn:microsoft.com/office/officeart/2005/8/layout/cycle2"/>
    <dgm:cxn modelId="{52BB2C85-C652-403F-A8CA-5AA66D353495}" type="presParOf" srcId="{D132CFC1-CC0A-48EA-B56E-5FC0C3EA582D}" destId="{B71B9094-8F4C-4403-AC22-551E4A493906}" srcOrd="9" destOrd="0" presId="urn:microsoft.com/office/officeart/2005/8/layout/cycle2"/>
    <dgm:cxn modelId="{3C5DDBAE-1E7A-4D62-9D9C-5E7EAD2510F8}" type="presParOf" srcId="{B71B9094-8F4C-4403-AC22-551E4A493906}" destId="{A3C0C340-A20F-4AC6-B08A-7ECB9045C0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56EE-C40F-448D-80D9-B8DD6E81881C}">
      <dsp:nvSpPr>
        <dsp:cNvPr id="0" name=""/>
        <dsp:cNvSpPr/>
      </dsp:nvSpPr>
      <dsp:spPr>
        <a:xfrm>
          <a:off x="3399233" y="-34139"/>
          <a:ext cx="1815177" cy="18736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   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১৯০৩</a:t>
          </a: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জেলায়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65060" y="240254"/>
        <a:ext cx="1283523" cy="1324889"/>
      </dsp:txXfrm>
    </dsp:sp>
    <dsp:sp modelId="{96F54D12-27F3-43DB-B6C4-89D833397952}">
      <dsp:nvSpPr>
        <dsp:cNvPr id="0" name=""/>
        <dsp:cNvSpPr/>
      </dsp:nvSpPr>
      <dsp:spPr>
        <a:xfrm rot="2160000">
          <a:off x="5150086" y="1375931"/>
          <a:ext cx="420620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>
        <a:off x="5162136" y="1455740"/>
        <a:ext cx="294434" cy="350680"/>
      </dsp:txXfrm>
    </dsp:sp>
    <dsp:sp modelId="{B79EF969-F896-406B-A808-EC3206CF4DF7}">
      <dsp:nvSpPr>
        <dsp:cNvPr id="0" name=""/>
        <dsp:cNvSpPr/>
      </dsp:nvSpPr>
      <dsp:spPr>
        <a:xfrm>
          <a:off x="5509010" y="1564528"/>
          <a:ext cx="1801045" cy="173175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কাব্যগ্রন্থ 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রাখালী,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বালুচর,মাটির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কান্না</a:t>
          </a:r>
          <a:endParaRPr lang="bn-IN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772767" y="1818138"/>
        <a:ext cx="1273531" cy="1224538"/>
      </dsp:txXfrm>
    </dsp:sp>
    <dsp:sp modelId="{86AFCAF9-F7F0-4C0B-BF53-ED310AD81294}">
      <dsp:nvSpPr>
        <dsp:cNvPr id="0" name=""/>
        <dsp:cNvSpPr/>
      </dsp:nvSpPr>
      <dsp:spPr>
        <a:xfrm rot="6480000">
          <a:off x="5785644" y="3359738"/>
          <a:ext cx="453957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10800000">
        <a:off x="5874780" y="3411871"/>
        <a:ext cx="317770" cy="350680"/>
      </dsp:txXfrm>
    </dsp:sp>
    <dsp:sp modelId="{11DD0CB9-3910-423F-B7CC-48C535E59456}">
      <dsp:nvSpPr>
        <dsp:cNvPr id="0" name=""/>
        <dsp:cNvSpPr/>
      </dsp:nvSpPr>
      <dsp:spPr>
        <a:xfrm>
          <a:off x="4648273" y="4036413"/>
          <a:ext cx="1916190" cy="17317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কাহিনি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নক্সী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কাঁথার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মাঠ,সোজন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বাঁদিয়ার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ঘাট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928893" y="4290023"/>
        <a:ext cx="1354950" cy="1224538"/>
      </dsp:txXfrm>
    </dsp:sp>
    <dsp:sp modelId="{446F5565-E541-43DD-8602-C584BB0519AE}">
      <dsp:nvSpPr>
        <dsp:cNvPr id="0" name=""/>
        <dsp:cNvSpPr/>
      </dsp:nvSpPr>
      <dsp:spPr>
        <a:xfrm rot="10800000">
          <a:off x="4104775" y="4610058"/>
          <a:ext cx="384072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10800000">
        <a:off x="4219997" y="4726952"/>
        <a:ext cx="268850" cy="350680"/>
      </dsp:txXfrm>
    </dsp:sp>
    <dsp:sp modelId="{4A035B5F-C78F-46EC-9B9C-CE461F62DE87}">
      <dsp:nvSpPr>
        <dsp:cNvPr id="0" name=""/>
        <dsp:cNvSpPr/>
      </dsp:nvSpPr>
      <dsp:spPr>
        <a:xfrm>
          <a:off x="2090941" y="4036413"/>
          <a:ext cx="1832667" cy="17317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শিশু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তোষ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হাসু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IN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এক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পয়সার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বাঁশি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ডালিম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কুমার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359329" y="4290023"/>
        <a:ext cx="1295891" cy="1224538"/>
      </dsp:txXfrm>
    </dsp:sp>
    <dsp:sp modelId="{F87D80C0-27B9-4C86-8A7E-C3EFB6D9EB36}">
      <dsp:nvSpPr>
        <dsp:cNvPr id="0" name=""/>
        <dsp:cNvSpPr/>
      </dsp:nvSpPr>
      <dsp:spPr>
        <a:xfrm rot="15120000">
          <a:off x="2383820" y="3388172"/>
          <a:ext cx="452878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 rot="10800000">
        <a:off x="2472743" y="3569673"/>
        <a:ext cx="317015" cy="350680"/>
      </dsp:txXfrm>
    </dsp:sp>
    <dsp:sp modelId="{0931D919-AFD6-45D8-AB4F-6B98B8CA1CF6}">
      <dsp:nvSpPr>
        <dsp:cNvPr id="0" name=""/>
        <dsp:cNvSpPr/>
      </dsp:nvSpPr>
      <dsp:spPr>
        <a:xfrm>
          <a:off x="1236066" y="1564528"/>
          <a:ext cx="1936088" cy="17317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    ১৯৭৬ খ্রিষ্টাব্দে ঢাকায়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9600" y="1818138"/>
        <a:ext cx="1369020" cy="1224538"/>
      </dsp:txXfrm>
    </dsp:sp>
    <dsp:sp modelId="{B71B9094-8F4C-4403-AC22-551E4A493906}">
      <dsp:nvSpPr>
        <dsp:cNvPr id="0" name=""/>
        <dsp:cNvSpPr/>
      </dsp:nvSpPr>
      <dsp:spPr>
        <a:xfrm rot="19440000">
          <a:off x="3051412" y="1377607"/>
          <a:ext cx="399054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/>
        </a:p>
      </dsp:txBody>
      <dsp:txXfrm>
        <a:off x="3062844" y="1529685"/>
        <a:ext cx="279338" cy="35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4918-7C28-4578-BBA2-3E6B73591A46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25CA8-C39C-420D-A9BF-9B2722FF2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8ABE-3F03-4527-B55C-C591F1DBF7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1F3-D1B2-47DE-843E-110D735EA1BB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3E6-496C-4670-B647-89B0A242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3FCA59D-EE02-4252-A74D-1D761F72A5BB}"/>
              </a:ext>
            </a:extLst>
          </p:cNvPr>
          <p:cNvSpPr/>
          <p:nvPr userDrawn="1"/>
        </p:nvSpPr>
        <p:spPr>
          <a:xfrm>
            <a:off x="0" y="1"/>
            <a:ext cx="11430000" cy="6858000"/>
          </a:xfrm>
          <a:prstGeom prst="frame">
            <a:avLst>
              <a:gd name="adj1" fmla="val 2786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02D65-867D-4899-86CE-1FA6FD14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80" y="2021138"/>
            <a:ext cx="6157839" cy="4011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83980-D782-48A2-BA6F-347E842058B7}"/>
              </a:ext>
            </a:extLst>
          </p:cNvPr>
          <p:cNvSpPr txBox="1"/>
          <p:nvPr/>
        </p:nvSpPr>
        <p:spPr>
          <a:xfrm>
            <a:off x="2331176" y="343943"/>
            <a:ext cx="7122313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EDF17-2658-45E8-BD7D-AB4BDB770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7" y="287217"/>
            <a:ext cx="1237728" cy="1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3541 0.05024 L 0.07055 -4.81481E-6 L 0.10763 0.05024 L 0.14472 -4.81481E-6 L 0.17916 0.05024 L 0.21625 -4.81481E-6 L 0.25111 0.05024 L 0.28805 -4.81481E-6 L 0.32513 0.05024 L 0.35986 -4.81481E-6 L 0.39708 0.05024 L 0.43166 -4.81481E-6 L 0.46833 0.05024 L 0.50513 -4.81481E-6 L 0.54027 0.05024 L 0.57847 -4.8148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7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5661" y="1557377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ভোমর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0243" y="2828835"/>
            <a:ext cx="3189850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স্বাদের জন্য বিখ্যাত এক প্রকার কলা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1335" y="4934634"/>
            <a:ext cx="20574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কাজলা দিঘি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335" y="3189738"/>
            <a:ext cx="2033653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কলা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1049" y="1294289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মৌমাছি  </a:t>
            </a:r>
          </a:p>
        </p:txBody>
      </p:sp>
      <p:pic>
        <p:nvPicPr>
          <p:cNvPr id="11" name="Picture 10" descr="swat.gif"/>
          <p:cNvPicPr>
            <a:picLocks noChangeAspect="1"/>
          </p:cNvPicPr>
          <p:nvPr/>
        </p:nvPicPr>
        <p:blipFill rotWithShape="1">
          <a:blip r:embed="rId2" cstate="print"/>
          <a:srcRect l="19513" r="12195"/>
          <a:stretch/>
        </p:blipFill>
        <p:spPr>
          <a:xfrm>
            <a:off x="4352049" y="1263748"/>
            <a:ext cx="1997612" cy="134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shot_20191220-212612_Video Player.jpg"/>
          <p:cNvPicPr>
            <a:picLocks noChangeAspect="1"/>
          </p:cNvPicPr>
          <p:nvPr/>
        </p:nvPicPr>
        <p:blipFill rotWithShape="1">
          <a:blip r:embed="rId3" cstate="print"/>
          <a:srcRect t="11155"/>
          <a:stretch/>
        </p:blipFill>
        <p:spPr>
          <a:xfrm>
            <a:off x="4332856" y="2895503"/>
            <a:ext cx="1997612" cy="134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220243" y="4657634"/>
            <a:ext cx="2880360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কাজলের মত কালো জলের দিঘি</a:t>
            </a:r>
          </a:p>
        </p:txBody>
      </p:sp>
      <p:pic>
        <p:nvPicPr>
          <p:cNvPr id="16" name="Picture 15" descr="Screenshot_20191220-212646_Video Player.jpg"/>
          <p:cNvPicPr>
            <a:picLocks noChangeAspect="1"/>
          </p:cNvPicPr>
          <p:nvPr/>
        </p:nvPicPr>
        <p:blipFill rotWithShape="1">
          <a:blip r:embed="rId4" cstate="print"/>
          <a:srcRect l="10591" t="21021" r="16035" b="9412"/>
          <a:stretch/>
        </p:blipFill>
        <p:spPr>
          <a:xfrm>
            <a:off x="4313663" y="4634768"/>
            <a:ext cx="2016805" cy="143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958A8A-C7FF-4DA4-96A8-03A3231AA333}"/>
              </a:ext>
            </a:extLst>
          </p:cNvPr>
          <p:cNvSpPr txBox="1"/>
          <p:nvPr/>
        </p:nvSpPr>
        <p:spPr>
          <a:xfrm>
            <a:off x="2948719" y="114024"/>
            <a:ext cx="5532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D93C0-7743-4117-B70C-611009DA324B}"/>
              </a:ext>
            </a:extLst>
          </p:cNvPr>
          <p:cNvSpPr txBox="1"/>
          <p:nvPr/>
        </p:nvSpPr>
        <p:spPr>
          <a:xfrm>
            <a:off x="6811401" y="5844539"/>
            <a:ext cx="429592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কাজলা দিঘি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 জলে হাঁস ভাসছে।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499A5-579C-44ED-8067-B2B6261E7296}"/>
              </a:ext>
            </a:extLst>
          </p:cNvPr>
          <p:cNvSpPr txBox="1"/>
          <p:nvPr/>
        </p:nvSpPr>
        <p:spPr>
          <a:xfrm>
            <a:off x="6811401" y="3963172"/>
            <a:ext cx="429592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আমি কবরি কলা পছন্দ করি।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70169-B4E7-4379-BD90-1F224B05F500}"/>
              </a:ext>
            </a:extLst>
          </p:cNvPr>
          <p:cNvSpPr txBox="1"/>
          <p:nvPr/>
        </p:nvSpPr>
        <p:spPr>
          <a:xfrm>
            <a:off x="6811401" y="2032992"/>
            <a:ext cx="429592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ভোমর ফুল হতে মধু সংগ্রহ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324094-98B9-41D7-8A3D-B5FF42663882}"/>
              </a:ext>
            </a:extLst>
          </p:cNvPr>
          <p:cNvSpPr txBox="1"/>
          <p:nvPr/>
        </p:nvSpPr>
        <p:spPr>
          <a:xfrm>
            <a:off x="1006407" y="4448809"/>
            <a:ext cx="9350619" cy="66941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শব্দগুলো দিয়ে অর্থসহ ১টি করে বাক্য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36D070-921D-49E8-B2A0-978711127358}"/>
              </a:ext>
            </a:extLst>
          </p:cNvPr>
          <p:cNvSpPr/>
          <p:nvPr/>
        </p:nvSpPr>
        <p:spPr>
          <a:xfrm>
            <a:off x="3685169" y="370231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2E3B3-49B6-4A6E-A86B-B3BF3125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6" t="38093" r="6193" b="2770"/>
          <a:stretch/>
        </p:blipFill>
        <p:spPr>
          <a:xfrm>
            <a:off x="8778838" y="370232"/>
            <a:ext cx="2057401" cy="1739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F72D8-C929-4CC8-A815-7515DAE3007C}"/>
              </a:ext>
            </a:extLst>
          </p:cNvPr>
          <p:cNvSpPr txBox="1"/>
          <p:nvPr/>
        </p:nvSpPr>
        <p:spPr>
          <a:xfrm>
            <a:off x="1513299" y="2481255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ভোমর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6077D-FCD2-46E6-A28B-997EB493EF56}"/>
              </a:ext>
            </a:extLst>
          </p:cNvPr>
          <p:cNvSpPr txBox="1"/>
          <p:nvPr/>
        </p:nvSpPr>
        <p:spPr>
          <a:xfrm>
            <a:off x="7369427" y="2466272"/>
            <a:ext cx="20574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কাজলা দিঘি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FB50F-22E5-4479-88E9-EA742488DF6F}"/>
              </a:ext>
            </a:extLst>
          </p:cNvPr>
          <p:cNvSpPr txBox="1"/>
          <p:nvPr/>
        </p:nvSpPr>
        <p:spPr>
          <a:xfrm>
            <a:off x="4429280" y="2466272"/>
            <a:ext cx="2033653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কলা</a:t>
            </a:r>
          </a:p>
        </p:txBody>
      </p:sp>
    </p:spTree>
    <p:extLst>
      <p:ext uri="{BB962C8B-B14F-4D97-AF65-F5344CB8AC3E}">
        <p14:creationId xmlns:p14="http://schemas.microsoft.com/office/powerpoint/2010/main" val="145368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00" y="4275321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আমার  বাড়ি যাইও ভোমর,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 বসতে দেব পিঁড়ে,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জলপান যে করতে দেব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 শালি ধানের চিঁড়ে।  </a:t>
            </a:r>
          </a:p>
        </p:txBody>
      </p:sp>
      <p:pic>
        <p:nvPicPr>
          <p:cNvPr id="5" name="Picture 4" descr="Screenshot_20191220-212600_Video Player.jpg"/>
          <p:cNvPicPr>
            <a:picLocks noChangeAspect="1"/>
          </p:cNvPicPr>
          <p:nvPr/>
        </p:nvPicPr>
        <p:blipFill rotWithShape="1">
          <a:blip r:embed="rId2"/>
          <a:srcRect l="10285" t="24384" r="8794" b="-1615"/>
          <a:stretch/>
        </p:blipFill>
        <p:spPr>
          <a:xfrm>
            <a:off x="4155680" y="555675"/>
            <a:ext cx="3145840" cy="317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shot_20191220-212603_Video Player.jpg"/>
          <p:cNvPicPr>
            <a:picLocks noChangeAspect="1"/>
          </p:cNvPicPr>
          <p:nvPr/>
        </p:nvPicPr>
        <p:blipFill rotWithShape="1">
          <a:blip r:embed="rId3" cstate="print"/>
          <a:srcRect l="7522" r="6061" b="13424"/>
          <a:stretch/>
        </p:blipFill>
        <p:spPr>
          <a:xfrm>
            <a:off x="7735521" y="555044"/>
            <a:ext cx="3145840" cy="317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5EE52-2125-4245-9A86-73DE3531D5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1824" r="16382" b="-1824"/>
          <a:stretch/>
        </p:blipFill>
        <p:spPr>
          <a:xfrm>
            <a:off x="374212" y="527539"/>
            <a:ext cx="3509244" cy="317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053" y="4343401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শালি ধানের চিঁড়ে দেব,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ধানের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কলা,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গামছা-বাঁধা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 descr="Screenshot_20191220-212612_Video Player.jpg"/>
          <p:cNvPicPr>
            <a:picLocks noChangeAspect="1"/>
          </p:cNvPicPr>
          <p:nvPr/>
        </p:nvPicPr>
        <p:blipFill rotWithShape="1">
          <a:blip r:embed="rId2"/>
          <a:srcRect t="12907"/>
          <a:stretch/>
        </p:blipFill>
        <p:spPr>
          <a:xfrm>
            <a:off x="4030985" y="471265"/>
            <a:ext cx="3434879" cy="340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7EEDA-0CE6-43A8-BA53-19EA06FB1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/>
          <a:stretch/>
        </p:blipFill>
        <p:spPr>
          <a:xfrm>
            <a:off x="425581" y="471263"/>
            <a:ext cx="3434879" cy="340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A2DF5D-AC1C-4D56-B83E-0F292CB3E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58" y="471264"/>
            <a:ext cx="3434879" cy="340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896" y="423517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বাতাস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shot_20191220-212616_Video Player.jpg"/>
          <p:cNvPicPr>
            <a:picLocks noChangeAspect="1"/>
          </p:cNvPicPr>
          <p:nvPr/>
        </p:nvPicPr>
        <p:blipFill rotWithShape="1">
          <a:blip r:embed="rId2"/>
          <a:srcRect l="5385" t="12482" r="17692"/>
          <a:stretch/>
        </p:blipFill>
        <p:spPr>
          <a:xfrm>
            <a:off x="419831" y="466740"/>
            <a:ext cx="3456708" cy="3423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shot_20191220-212617_Video Player.jpg"/>
          <p:cNvPicPr>
            <a:picLocks noChangeAspect="1"/>
          </p:cNvPicPr>
          <p:nvPr/>
        </p:nvPicPr>
        <p:blipFill rotWithShape="1">
          <a:blip r:embed="rId3"/>
          <a:srcRect l="9069" t="17937" r="18057"/>
          <a:stretch/>
        </p:blipFill>
        <p:spPr>
          <a:xfrm>
            <a:off x="4222453" y="455182"/>
            <a:ext cx="3237781" cy="3446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shot_20191220-212621_Video Player.jpg"/>
          <p:cNvPicPr>
            <a:picLocks noChangeAspect="1"/>
          </p:cNvPicPr>
          <p:nvPr/>
        </p:nvPicPr>
        <p:blipFill rotWithShape="1">
          <a:blip r:embed="rId4" cstate="print"/>
          <a:srcRect l="9785" r="18163"/>
          <a:stretch/>
        </p:blipFill>
        <p:spPr>
          <a:xfrm>
            <a:off x="7806148" y="447230"/>
            <a:ext cx="3237780" cy="3442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715" y="4197509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দেব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গাঁথি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দেব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shot_20191220-212624_Video Player.jpg"/>
          <p:cNvPicPr>
            <a:picLocks noChangeAspect="1"/>
          </p:cNvPicPr>
          <p:nvPr/>
        </p:nvPicPr>
        <p:blipFill rotWithShape="1">
          <a:blip r:embed="rId2" cstate="print"/>
          <a:srcRect l="8537" r="18434"/>
          <a:stretch/>
        </p:blipFill>
        <p:spPr>
          <a:xfrm>
            <a:off x="379307" y="326136"/>
            <a:ext cx="3318345" cy="343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shot_20191220-212627_Video Player.jpg"/>
          <p:cNvPicPr>
            <a:picLocks noChangeAspect="1"/>
          </p:cNvPicPr>
          <p:nvPr/>
        </p:nvPicPr>
        <p:blipFill rotWithShape="1">
          <a:blip r:embed="rId3"/>
          <a:srcRect l="20648" r="12632"/>
          <a:stretch/>
        </p:blipFill>
        <p:spPr>
          <a:xfrm>
            <a:off x="4040943" y="304799"/>
            <a:ext cx="3189851" cy="343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shot_20191220-212631_Video Player.jpg"/>
          <p:cNvPicPr>
            <a:picLocks noChangeAspect="1"/>
          </p:cNvPicPr>
          <p:nvPr/>
        </p:nvPicPr>
        <p:blipFill rotWithShape="1">
          <a:blip r:embed="rId4"/>
          <a:srcRect l="6695" r="13971"/>
          <a:stretch/>
        </p:blipFill>
        <p:spPr>
          <a:xfrm>
            <a:off x="7533251" y="352167"/>
            <a:ext cx="3312940" cy="3381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628" y="4281269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দোহনের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জেগো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সারাটা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লয়ে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shot_20191220-212634_Video Player.jpg"/>
          <p:cNvPicPr>
            <a:picLocks noChangeAspect="1"/>
          </p:cNvPicPr>
          <p:nvPr/>
        </p:nvPicPr>
        <p:blipFill rotWithShape="1">
          <a:blip r:embed="rId2" cstate="print"/>
          <a:srcRect l="7214" r="41858"/>
          <a:stretch/>
        </p:blipFill>
        <p:spPr>
          <a:xfrm>
            <a:off x="527344" y="439960"/>
            <a:ext cx="3273079" cy="3513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shot_20191220-212637_Video Player.jpg"/>
          <p:cNvPicPr>
            <a:picLocks noChangeAspect="1"/>
          </p:cNvPicPr>
          <p:nvPr/>
        </p:nvPicPr>
        <p:blipFill rotWithShape="1">
          <a:blip r:embed="rId3" cstate="print"/>
          <a:srcRect l="12678" r="19287"/>
          <a:stretch/>
        </p:blipFill>
        <p:spPr>
          <a:xfrm>
            <a:off x="4057261" y="439960"/>
            <a:ext cx="3273079" cy="3513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179" y="439963"/>
            <a:ext cx="3273079" cy="351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414" y="4188321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আমার বাড়ি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কাজলা দিঘির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জলে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হাঁসগুলি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shot_20191220-212642_Video Player.jpg"/>
          <p:cNvPicPr>
            <a:picLocks noChangeAspect="1"/>
          </p:cNvPicPr>
          <p:nvPr/>
        </p:nvPicPr>
        <p:blipFill rotWithShape="1">
          <a:blip r:embed="rId2"/>
          <a:srcRect l="17705" r="18033" b="22037"/>
          <a:stretch/>
        </p:blipFill>
        <p:spPr>
          <a:xfrm>
            <a:off x="1647450" y="329768"/>
            <a:ext cx="4067550" cy="347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shot_20191220-212649_Video Player.jpg"/>
          <p:cNvPicPr>
            <a:picLocks noChangeAspect="1"/>
          </p:cNvPicPr>
          <p:nvPr/>
        </p:nvPicPr>
        <p:blipFill rotWithShape="1">
          <a:blip r:embed="rId3" cstate="print"/>
          <a:srcRect l="10889" t="19042" r="6519" b="1601"/>
          <a:stretch/>
        </p:blipFill>
        <p:spPr>
          <a:xfrm>
            <a:off x="6113067" y="354453"/>
            <a:ext cx="3850442" cy="342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315" y="4112762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আমার বাড়ি যাইও ভোমর,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মৌরি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শুঁকে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থামিও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BDE39-866D-489A-9036-ED2041E4B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3" b="16499"/>
          <a:stretch/>
        </p:blipFill>
        <p:spPr>
          <a:xfrm flipH="1">
            <a:off x="5938910" y="479119"/>
            <a:ext cx="4842803" cy="338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8CD5C-2651-400A-B1EB-4B02C88E4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3" y="436914"/>
            <a:ext cx="4842803" cy="3428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F1FB-1885-459A-BC78-5F6778A48370}"/>
              </a:ext>
            </a:extLst>
          </p:cNvPr>
          <p:cNvSpPr/>
          <p:nvPr/>
        </p:nvSpPr>
        <p:spPr>
          <a:xfrm>
            <a:off x="3739757" y="1416351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7BDEB-B513-4A8B-A90A-E26E0EA22906}"/>
              </a:ext>
            </a:extLst>
          </p:cNvPr>
          <p:cNvSpPr txBox="1"/>
          <p:nvPr/>
        </p:nvSpPr>
        <p:spPr>
          <a:xfrm>
            <a:off x="1043212" y="3795639"/>
            <a:ext cx="96108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‘আমার বাড়ি’ কবিতায় কবি বন্ধুকে আমন্ত্রণ জানিয়েছেন কেন?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49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93281" y="3803394"/>
            <a:ext cx="4996970" cy="27392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কিশোরগঞ্জ সদর, কিশোরগঞ্জ।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jahanaraict02@gmail.com</a:t>
            </a:r>
            <a:endParaRPr lang="bn-IN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369135" y="3803394"/>
            <a:ext cx="4555043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0০/০২/২০২০ খ্রিঃ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5781228" y="1699086"/>
            <a:ext cx="23819" cy="3895613"/>
          </a:xfrm>
          <a:prstGeom prst="straightConnector1">
            <a:avLst/>
          </a:prstGeom>
          <a:ln w="127000">
            <a:solidFill>
              <a:srgbClr val="00B0F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7EB22-2CFB-4227-A7F1-AC30397E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11" y="1341244"/>
            <a:ext cx="1810058" cy="2087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91293E-A280-4548-BC9A-1DDC4DEB5293}"/>
              </a:ext>
            </a:extLst>
          </p:cNvPr>
          <p:cNvSpPr/>
          <p:nvPr/>
        </p:nvSpPr>
        <p:spPr>
          <a:xfrm>
            <a:off x="4201921" y="351692"/>
            <a:ext cx="2826490" cy="6752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726_153001.jpg">
            <a:extLst>
              <a:ext uri="{FF2B5EF4-FFF2-40B4-BE49-F238E27FC236}">
                <a16:creationId xmlns:a16="http://schemas.microsoft.com/office/drawing/2014/main" id="{226F09F1-549C-49D2-A93A-DD7D27C15C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52075" y="1480069"/>
            <a:ext cx="1961025" cy="168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273" y="145744"/>
            <a:ext cx="3174285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5391" y="2782669"/>
            <a:ext cx="9303341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আমার বাড়ি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কবিতায় কাজলা দিঘির কালো জলে কী ভাসে?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1307" y="1572704"/>
            <a:ext cx="8039468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জসীম উদ্‌দীন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কত খ্রিষ্টাব্দে জন্মগ্রহণ করেন?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1655391" y="2101871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 খ্রিষ্টাব্দে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5A511-C2E1-4E95-9876-E4E4C575E103}"/>
              </a:ext>
            </a:extLst>
          </p:cNvPr>
          <p:cNvSpPr txBox="1"/>
          <p:nvPr/>
        </p:nvSpPr>
        <p:spPr>
          <a:xfrm>
            <a:off x="1681307" y="4623889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85429-580A-4C3D-AA2C-0779CDCCAB79}"/>
              </a:ext>
            </a:extLst>
          </p:cNvPr>
          <p:cNvSpPr txBox="1"/>
          <p:nvPr/>
        </p:nvSpPr>
        <p:spPr>
          <a:xfrm>
            <a:off x="1655391" y="3339170"/>
            <a:ext cx="5153372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হাঁস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4045D-1479-44ED-98FF-AF683E97ECA2}"/>
              </a:ext>
            </a:extLst>
          </p:cNvPr>
          <p:cNvSpPr txBox="1"/>
          <p:nvPr/>
        </p:nvSpPr>
        <p:spPr>
          <a:xfrm>
            <a:off x="1655391" y="3985501"/>
            <a:ext cx="7744048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কবি বন্ধুকে কোন ধানের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চিঁড়া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খেতে দিবেন?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41C78-29F0-425D-A612-165401509E51}"/>
              </a:ext>
            </a:extLst>
          </p:cNvPr>
          <p:cNvSpPr txBox="1"/>
          <p:nvPr/>
        </p:nvSpPr>
        <p:spPr>
          <a:xfrm>
            <a:off x="1681307" y="5900665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রাখালী,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5BAAC-297D-4F43-B759-5CBDAE4F1B00}"/>
              </a:ext>
            </a:extLst>
          </p:cNvPr>
          <p:cNvSpPr txBox="1"/>
          <p:nvPr/>
        </p:nvSpPr>
        <p:spPr>
          <a:xfrm>
            <a:off x="1655391" y="5262277"/>
            <a:ext cx="7744048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জসীম উদ্‌দীন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এর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নাম বল?  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2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646" y="4518075"/>
            <a:ext cx="92096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7E23C-3E4E-4FD8-8A20-F1325468974B}"/>
              </a:ext>
            </a:extLst>
          </p:cNvPr>
          <p:cNvSpPr/>
          <p:nvPr/>
        </p:nvSpPr>
        <p:spPr>
          <a:xfrm>
            <a:off x="3824163" y="43338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6F59D-AC8E-47FA-AE5D-3F3BEA98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4" y="1670832"/>
            <a:ext cx="2506299" cy="25062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77DA7-493D-4913-8437-EEEAD91D1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21888" r="1890" b="-389"/>
          <a:stretch/>
        </p:blipFill>
        <p:spPr>
          <a:xfrm>
            <a:off x="2373923" y="2053885"/>
            <a:ext cx="6682154" cy="364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32B8BD-6715-49B7-BCDB-27FCC99BD566}"/>
              </a:ext>
            </a:extLst>
          </p:cNvPr>
          <p:cNvSpPr txBox="1"/>
          <p:nvPr/>
        </p:nvSpPr>
        <p:spPr>
          <a:xfrm>
            <a:off x="3521986" y="329940"/>
            <a:ext cx="4386028" cy="10215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7E944-2A7B-4D7E-92FB-E49D22BC89F3}"/>
              </a:ext>
            </a:extLst>
          </p:cNvPr>
          <p:cNvSpPr txBox="1"/>
          <p:nvPr/>
        </p:nvSpPr>
        <p:spPr>
          <a:xfrm>
            <a:off x="2173563" y="210346"/>
            <a:ext cx="708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E7477-41B4-4CBC-B544-AD7130A8C834}"/>
              </a:ext>
            </a:extLst>
          </p:cNvPr>
          <p:cNvSpPr txBox="1"/>
          <p:nvPr/>
        </p:nvSpPr>
        <p:spPr>
          <a:xfrm>
            <a:off x="5123960" y="4541143"/>
            <a:ext cx="46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বাড়ি, খাবার, অতিথি আপ্যায়ন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8A8C3-C212-4EF9-A924-F358E9586C2B}"/>
              </a:ext>
            </a:extLst>
          </p:cNvPr>
          <p:cNvSpPr txBox="1"/>
          <p:nvPr/>
        </p:nvSpPr>
        <p:spPr>
          <a:xfrm>
            <a:off x="5066277" y="4577498"/>
            <a:ext cx="479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ছবিগুলোতে কী দেখতে পাচ্ছ?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481F9-BDD4-40F2-A3B6-0E035E164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15004" b="19923"/>
          <a:stretch/>
        </p:blipFill>
        <p:spPr>
          <a:xfrm>
            <a:off x="405407" y="1041343"/>
            <a:ext cx="3322531" cy="238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CC998-B4A3-4CC6-A29B-2AE339B74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89" y="1037828"/>
            <a:ext cx="3322531" cy="239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11D7A-F304-4A4B-8B38-18BF72D01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71" y="1004989"/>
            <a:ext cx="3322531" cy="246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2F543B-206F-47D0-B27F-6637945A0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4" y="3872192"/>
            <a:ext cx="3586758" cy="239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9905" y="3809612"/>
            <a:ext cx="3124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 উদ্‌দীন </a:t>
            </a: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895" y="2036299"/>
            <a:ext cx="3124200" cy="3179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CDB337-4AAE-488C-BE02-1020AE41C41D}"/>
              </a:ext>
            </a:extLst>
          </p:cNvPr>
          <p:cNvSpPr/>
          <p:nvPr/>
        </p:nvSpPr>
        <p:spPr>
          <a:xfrm>
            <a:off x="1729905" y="2428408"/>
            <a:ext cx="2813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বাড়ি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896864-7D04-4C34-AA9D-0CF3F1E2F09A}"/>
              </a:ext>
            </a:extLst>
          </p:cNvPr>
          <p:cNvSpPr/>
          <p:nvPr/>
        </p:nvSpPr>
        <p:spPr>
          <a:xfrm>
            <a:off x="3815850" y="555041"/>
            <a:ext cx="3798300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4196572" y="457447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1631851" y="2166425"/>
            <a:ext cx="8440617" cy="28623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2295" indent="-502295">
              <a:defRPr/>
            </a:pP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502295" indent="-502295">
              <a:defRPr/>
            </a:pPr>
            <a:endParaRPr lang="bn-IN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জসীম উদ্‌দীন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এর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আমার বাড়ি কবিতার মূলভাব ব্যাখ্যা করতে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6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98E8D3-C4EF-4D13-B56B-4C78C61375CB}"/>
              </a:ext>
            </a:extLst>
          </p:cNvPr>
          <p:cNvSpPr/>
          <p:nvPr/>
        </p:nvSpPr>
        <p:spPr>
          <a:xfrm>
            <a:off x="3868875" y="328214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2C183-EABD-4F8C-94D5-12C305F2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2296" r="19945" b="2835"/>
          <a:stretch/>
        </p:blipFill>
        <p:spPr>
          <a:xfrm>
            <a:off x="5553480" y="1575581"/>
            <a:ext cx="3980898" cy="451090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C0CF36-AF16-45FD-ACFD-1D83C7BA9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8458"/>
              </p:ext>
            </p:extLst>
          </p:nvPr>
        </p:nvGraphicFramePr>
        <p:xfrm>
          <a:off x="2669344" y="2816054"/>
          <a:ext cx="1747911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4" imgW="2939760" imgH="440280" progId="Package">
                  <p:embed/>
                </p:oleObj>
              </mc:Choice>
              <mc:Fallback>
                <p:oleObj name="Packager Shell Object" showAsIcon="1" r:id="rId4" imgW="29397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9344" y="2816054"/>
                        <a:ext cx="1747911" cy="725488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26A4A-3221-40E5-AA51-58F1982BB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34" y="2175300"/>
            <a:ext cx="3721242" cy="279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0F8CFD-043E-45ED-806D-C616DE4CD6B0}"/>
              </a:ext>
            </a:extLst>
          </p:cNvPr>
          <p:cNvSpPr/>
          <p:nvPr/>
        </p:nvSpPr>
        <p:spPr>
          <a:xfrm>
            <a:off x="3993476" y="278969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2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600" y="388632"/>
            <a:ext cx="3025130" cy="6280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bn-BD" sz="506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2536388"/>
              </p:ext>
            </p:extLst>
          </p:nvPr>
        </p:nvGraphicFramePr>
        <p:xfrm>
          <a:off x="1755165" y="561984"/>
          <a:ext cx="8546123" cy="573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0DBCE7-566B-43BA-B4D5-05056C7F43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10961"/>
          <a:stretch/>
        </p:blipFill>
        <p:spPr>
          <a:xfrm>
            <a:off x="5092505" y="2711548"/>
            <a:ext cx="2048760" cy="1958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90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59988" y="5285938"/>
            <a:ext cx="8496886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জসীম উদ্‌দীন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এর সংক্ষিপ্ত জন্ম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3917250" y="283534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17D3D-07ED-40B9-84EC-E5353B073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382" r="4685" b="5257"/>
          <a:stretch/>
        </p:blipFill>
        <p:spPr>
          <a:xfrm>
            <a:off x="3738271" y="1661828"/>
            <a:ext cx="3506591" cy="3005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443</Words>
  <Application>Microsoft Office PowerPoint</Application>
  <PresentationFormat>Custom</PresentationFormat>
  <Paragraphs>92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44</cp:revision>
  <dcterms:created xsi:type="dcterms:W3CDTF">2020-02-02T17:00:03Z</dcterms:created>
  <dcterms:modified xsi:type="dcterms:W3CDTF">2020-02-04T17:19:56Z</dcterms:modified>
</cp:coreProperties>
</file>