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4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C8DC3-3FE5-463D-B803-19D2DC839C7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A8BAB-C573-437C-B292-C8B21634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5E6C5-0F78-4282-90D9-246B5929D0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5E6C5-0F78-4282-90D9-246B5929D0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7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1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8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9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9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22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2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7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4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43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8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4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61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06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835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09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4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3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0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4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7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33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0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7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6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3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81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2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26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65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6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4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5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2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5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5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A8E8-DC2F-4C2C-B15C-30EE685DD69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D70E1D-9469-4CE0-A83C-868DF412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21" Type="http://schemas.openxmlformats.org/officeDocument/2006/relationships/image" Target="../media/image18.jp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jpe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21.jp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20.jpg"/><Relationship Id="rId10" Type="http://schemas.openxmlformats.org/officeDocument/2006/relationships/image" Target="../media/image29.jpeg"/><Relationship Id="rId19" Type="http://schemas.openxmlformats.org/officeDocument/2006/relationships/image" Target="../media/image16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12473" y="166255"/>
            <a:ext cx="6567054" cy="652549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41566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9000000">
            <a:off x="6096000" y="41566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7200000" flipH="1">
            <a:off x="6095999" y="27710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096000" y="0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3600000">
            <a:off x="6095999" y="0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800000">
            <a:off x="6096000" y="83131"/>
            <a:ext cx="0" cy="677486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872937" y="259001"/>
            <a:ext cx="6400800" cy="63282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57811" y="1190263"/>
            <a:ext cx="293687" cy="4477473"/>
            <a:chOff x="1082397" y="1005111"/>
            <a:chExt cx="644130" cy="4074723"/>
          </a:xfrm>
          <a:solidFill>
            <a:schemeClr val="tx1"/>
          </a:solidFill>
        </p:grpSpPr>
        <p:sp>
          <p:nvSpPr>
            <p:cNvPr id="16" name="Pentagon 15"/>
            <p:cNvSpPr/>
            <p:nvPr/>
          </p:nvSpPr>
          <p:spPr>
            <a:xfrm rot="16200000">
              <a:off x="369382" y="1718126"/>
              <a:ext cx="2035629" cy="609600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Pentagon 16"/>
            <p:cNvSpPr/>
            <p:nvPr/>
          </p:nvSpPr>
          <p:spPr>
            <a:xfrm rot="5400000">
              <a:off x="403912" y="3757220"/>
              <a:ext cx="2035629" cy="6096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11027" y="213003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43773" y="3149247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3769" y="6021778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3595" y="3167390"/>
            <a:ext cx="58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27644" y="808932"/>
            <a:ext cx="351223" cy="5281550"/>
            <a:chOff x="10373260" y="707570"/>
            <a:chExt cx="610095" cy="5281550"/>
          </a:xfrm>
          <a:solidFill>
            <a:srgbClr val="002060"/>
          </a:solidFill>
        </p:grpSpPr>
        <p:sp>
          <p:nvSpPr>
            <p:cNvPr id="23" name="Pentagon 22"/>
            <p:cNvSpPr/>
            <p:nvPr/>
          </p:nvSpPr>
          <p:spPr>
            <a:xfrm rot="16200000">
              <a:off x="9363198" y="1718127"/>
              <a:ext cx="2630714" cy="609600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sz="24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24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24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Pentagon 23"/>
            <p:cNvSpPr/>
            <p:nvPr/>
          </p:nvSpPr>
          <p:spPr>
            <a:xfrm rot="5400000">
              <a:off x="9362703" y="4368963"/>
              <a:ext cx="2630714" cy="609600"/>
            </a:xfrm>
            <a:prstGeom prst="homePlat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5741435" y="3136263"/>
            <a:ext cx="742181" cy="7391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29401" y="25146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dirty="0"/>
          </a:p>
          <a:p>
            <a:endParaRPr lang="en-US" dirty="0"/>
          </a:p>
        </p:txBody>
      </p:sp>
      <p:sp>
        <p:nvSpPr>
          <p:cNvPr id="2" name="Flowchart: Multidocument 1"/>
          <p:cNvSpPr/>
          <p:nvPr/>
        </p:nvSpPr>
        <p:spPr>
          <a:xfrm>
            <a:off x="2361063" y="1160061"/>
            <a:ext cx="7069540" cy="4831307"/>
          </a:xfrm>
          <a:prstGeom prst="flowChartMultidocumen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অর্ধবাস্তব</a:t>
            </a:r>
          </a:p>
          <a:p>
            <a:pPr algn="ctr"/>
            <a:r>
              <a:rPr lang="bn-IN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"/>
            <a:ext cx="1295400" cy="1066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1" y="114300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1" y="236220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1" y="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1" y="121920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1" y="236220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1" y="3581400"/>
            <a:ext cx="1143001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1" y="350520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1" y="464820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1" y="464820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1" y="121920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1" y="2438400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Cap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3581400"/>
            <a:ext cx="1239745" cy="955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1" y="5750544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1" y="5750544"/>
            <a:ext cx="1239745" cy="1107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Cap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1" y="5902944"/>
            <a:ext cx="1239745" cy="955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Cap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4648200"/>
            <a:ext cx="114300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p4.jpg"/>
          <p:cNvPicPr>
            <a:picLocks noChangeAspect="1"/>
          </p:cNvPicPr>
          <p:nvPr/>
        </p:nvPicPr>
        <p:blipFill>
          <a:blip r:embed="rId7"/>
          <a:srcRect l="14223" t="3556" r="14667" b="18223"/>
          <a:stretch>
            <a:fillRect/>
          </a:stretch>
        </p:blipFill>
        <p:spPr>
          <a:xfrm>
            <a:off x="9780146" y="5715000"/>
            <a:ext cx="838200" cy="9372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20" y="76199"/>
            <a:ext cx="947445" cy="1175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37" y="1272334"/>
            <a:ext cx="1097009" cy="1067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990" y="2324101"/>
            <a:ext cx="1413219" cy="952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90" y="3367738"/>
            <a:ext cx="1558217" cy="1036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52" y="4532399"/>
            <a:ext cx="1472978" cy="1054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2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-0.00301 L 0.4138 0.0027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27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96 -0.003 L 0.42396 -0.00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29 -0.00301 L 0.43229 -0.0030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29 -0.00301 L 0.43229 -0.0030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-0.00556 L 0.42917 -0.0055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3 -0.0081 L 0.4323 -0.008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63 -0.00301 L 0.453 -0.0032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-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96 -0.003 L 0.44896 -0.00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0.0081 L 0.46823 0.0046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-18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29 -0.00301 L 0.45729 -0.0030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29 -0.01412 L 0.44662 -0.01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11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3 0.00301 L 0.46563 0.0030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7 2.22222E-6 L 0.47813 0.003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18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96 0.00811 L 0.47396 0.008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63 0.0081 L 0.49063 0.008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-0.01412 L 0.4875 -0.0141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-0.01412 L 0.48945 -0.0083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27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0.00301 L 0.49388 0.002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neycrisp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1524000" y="1"/>
            <a:ext cx="1066800" cy="937088"/>
          </a:xfrm>
          <a:prstGeom prst="rect">
            <a:avLst/>
          </a:prstGeom>
        </p:spPr>
      </p:pic>
      <p:pic>
        <p:nvPicPr>
          <p:cNvPr id="5" name="Picture 4" descr="Honeycrisp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19200"/>
            <a:ext cx="1143000" cy="962526"/>
          </a:xfrm>
          <a:prstGeom prst="rect">
            <a:avLst/>
          </a:prstGeom>
        </p:spPr>
      </p:pic>
      <p:pic>
        <p:nvPicPr>
          <p:cNvPr id="6" name="Picture 5" descr="Honeycrisp-Ap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133600"/>
            <a:ext cx="1143000" cy="914400"/>
          </a:xfrm>
          <a:prstGeom prst="rect">
            <a:avLst/>
          </a:prstGeom>
        </p:spPr>
      </p:pic>
      <p:pic>
        <p:nvPicPr>
          <p:cNvPr id="7" name="Picture 6" descr="Honeycrisp-App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1066800"/>
            <a:ext cx="990600" cy="1007734"/>
          </a:xfrm>
          <a:prstGeom prst="rect">
            <a:avLst/>
          </a:prstGeom>
        </p:spPr>
      </p:pic>
      <p:pic>
        <p:nvPicPr>
          <p:cNvPr id="8" name="Picture 7" descr="Honeycrisp-App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3276600"/>
            <a:ext cx="1143000" cy="1066800"/>
          </a:xfrm>
          <a:prstGeom prst="rect">
            <a:avLst/>
          </a:prstGeom>
        </p:spPr>
      </p:pic>
      <p:pic>
        <p:nvPicPr>
          <p:cNvPr id="9" name="Picture 8" descr="Honeycrisp-App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2209800"/>
            <a:ext cx="1143000" cy="952500"/>
          </a:xfrm>
          <a:prstGeom prst="rect">
            <a:avLst/>
          </a:prstGeom>
        </p:spPr>
      </p:pic>
      <p:pic>
        <p:nvPicPr>
          <p:cNvPr id="10" name="Picture 9" descr="Honeycrisp-App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4419600"/>
            <a:ext cx="1219200" cy="1016000"/>
          </a:xfrm>
          <a:prstGeom prst="rect">
            <a:avLst/>
          </a:prstGeom>
        </p:spPr>
      </p:pic>
      <p:pic>
        <p:nvPicPr>
          <p:cNvPr id="11" name="Picture 10" descr="Honeycrisp-App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-11887200" y="40386000"/>
            <a:ext cx="7924800" cy="8477253"/>
          </a:xfrm>
          <a:prstGeom prst="rect">
            <a:avLst/>
          </a:prstGeom>
        </p:spPr>
      </p:pic>
      <p:pic>
        <p:nvPicPr>
          <p:cNvPr id="12" name="Picture 11" descr="Honeycrisp-App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1066800" cy="1066800"/>
          </a:xfrm>
          <a:prstGeom prst="rect">
            <a:avLst/>
          </a:prstGeom>
        </p:spPr>
      </p:pic>
      <p:pic>
        <p:nvPicPr>
          <p:cNvPr id="14" name="Picture 13" descr="Honeycrisp-Appl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38600" y="0"/>
            <a:ext cx="1219200" cy="967154"/>
          </a:xfrm>
          <a:prstGeom prst="rect">
            <a:avLst/>
          </a:prstGeom>
        </p:spPr>
      </p:pic>
      <p:pic>
        <p:nvPicPr>
          <p:cNvPr id="15" name="Picture 14" descr="Honeycrisp-Appl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38600" y="1143000"/>
            <a:ext cx="1219200" cy="914400"/>
          </a:xfrm>
          <a:prstGeom prst="rect">
            <a:avLst/>
          </a:prstGeom>
        </p:spPr>
      </p:pic>
      <p:pic>
        <p:nvPicPr>
          <p:cNvPr id="16" name="Picture 15" descr="Honeycrisp-Appl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43200" y="4419600"/>
            <a:ext cx="1085850" cy="1066800"/>
          </a:xfrm>
          <a:prstGeom prst="rect">
            <a:avLst/>
          </a:prstGeom>
        </p:spPr>
      </p:pic>
      <p:pic>
        <p:nvPicPr>
          <p:cNvPr id="17" name="Picture 16" descr="Honeycrisp-Appl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5581650"/>
            <a:ext cx="1295400" cy="971550"/>
          </a:xfrm>
          <a:prstGeom prst="rect">
            <a:avLst/>
          </a:prstGeom>
        </p:spPr>
      </p:pic>
      <p:pic>
        <p:nvPicPr>
          <p:cNvPr id="18" name="Picture 17" descr="Honeycrisp-Appl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2057400"/>
            <a:ext cx="1300480" cy="999218"/>
          </a:xfrm>
          <a:prstGeom prst="rect">
            <a:avLst/>
          </a:prstGeom>
        </p:spPr>
      </p:pic>
      <p:pic>
        <p:nvPicPr>
          <p:cNvPr id="19" name="Picture 18" descr="Honeycrisp-Appl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38600" y="3200400"/>
            <a:ext cx="1219200" cy="1066800"/>
          </a:xfrm>
          <a:prstGeom prst="rect">
            <a:avLst/>
          </a:prstGeom>
        </p:spPr>
      </p:pic>
      <p:pic>
        <p:nvPicPr>
          <p:cNvPr id="20" name="Picture 19" descr="Honeycrisp-Appl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43200" y="5486400"/>
            <a:ext cx="1238250" cy="1066800"/>
          </a:xfrm>
          <a:prstGeom prst="rect">
            <a:avLst/>
          </a:prstGeom>
        </p:spPr>
      </p:pic>
      <p:pic>
        <p:nvPicPr>
          <p:cNvPr id="21" name="Picture 20" descr="Honeycrisp-Appl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38600" y="4343400"/>
            <a:ext cx="1219200" cy="1143000"/>
          </a:xfrm>
          <a:prstGeom prst="rect">
            <a:avLst/>
          </a:prstGeom>
        </p:spPr>
      </p:pic>
      <p:pic>
        <p:nvPicPr>
          <p:cNvPr id="22" name="Picture 21" descr="Honeycrisp-Appl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38600" y="5562600"/>
            <a:ext cx="1219200" cy="1040130"/>
          </a:xfrm>
          <a:prstGeom prst="rect">
            <a:avLst/>
          </a:prstGeom>
        </p:spPr>
      </p:pic>
      <p:pic>
        <p:nvPicPr>
          <p:cNvPr id="32" name="Picture 31" descr="p4.jpg"/>
          <p:cNvPicPr>
            <a:picLocks noChangeAspect="1"/>
          </p:cNvPicPr>
          <p:nvPr/>
        </p:nvPicPr>
        <p:blipFill>
          <a:blip r:embed="rId19"/>
          <a:srcRect l="14223" t="3556" r="14667" b="18223"/>
          <a:stretch>
            <a:fillRect/>
          </a:stretch>
        </p:blipFill>
        <p:spPr>
          <a:xfrm>
            <a:off x="9780146" y="5715000"/>
            <a:ext cx="838200" cy="937261"/>
          </a:xfrm>
          <a:prstGeom prst="rect">
            <a:avLst/>
          </a:prstGeom>
        </p:spPr>
      </p:pic>
      <p:pic>
        <p:nvPicPr>
          <p:cNvPr id="50" name="Picture 49" descr="Honeycrisp-Appl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7800" y="76200"/>
            <a:ext cx="1117600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20" y="76199"/>
            <a:ext cx="947445" cy="1175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37" y="1272334"/>
            <a:ext cx="1097009" cy="1067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990" y="2324101"/>
            <a:ext cx="1413219" cy="952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90" y="3367738"/>
            <a:ext cx="1558217" cy="1036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68" y="4317488"/>
            <a:ext cx="1805754" cy="1293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0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666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6666 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47066 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75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8333 -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75 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9166 -0.01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439 L 0.50833 0.008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49583 -0.013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50417 -0.022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49063 -0.0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49063 -0.03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5 -0.001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3.33333E-6 L 0.4875 -0.014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22222E-6 L 0.50417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5 -0.011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49166 -0.0074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49584 0.029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33800" y="152400"/>
            <a:ext cx="35052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বস্তুনিরপেক্ষ পর্যায়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991" y="1676400"/>
            <a:ext cx="9608024" cy="2209800"/>
          </a:xfrm>
          <a:prstGeom prst="rect">
            <a:avLst/>
          </a:prstGeom>
          <a:blipFill>
            <a:blip r:embed="rId2">
              <a:biLevel thresh="75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 টি চকলেট আছে। যদি ৬ জ়ন শিশুকে এই চকলেটগুলো সমানভাবে দেওয়া হয়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 শিশু কয়টি করে চকলেট পাবে?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2600" y="4953000"/>
            <a:ext cx="1371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ivision 8"/>
          <p:cNvSpPr/>
          <p:nvPr/>
        </p:nvSpPr>
        <p:spPr>
          <a:xfrm>
            <a:off x="3429000" y="5105400"/>
            <a:ext cx="914400" cy="457200"/>
          </a:xfrm>
          <a:prstGeom prst="mathDivid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13716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6096000" y="4876800"/>
            <a:ext cx="1143000" cy="838200"/>
          </a:xfrm>
          <a:prstGeom prst="mathEqual">
            <a:avLst>
              <a:gd name="adj1" fmla="val 23520"/>
              <a:gd name="adj2" fmla="val 47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39000" y="4913532"/>
            <a:ext cx="1371600" cy="6490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2167" y="5813608"/>
            <a:ext cx="234286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চকলেট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114801"/>
            <a:ext cx="63246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চকলেটের সংখ্যা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5605" y="4150565"/>
            <a:ext cx="199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শিশুর সংখ্যা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ivision 14"/>
          <p:cNvSpPr/>
          <p:nvPr/>
        </p:nvSpPr>
        <p:spPr>
          <a:xfrm>
            <a:off x="5130990" y="4209366"/>
            <a:ext cx="914400" cy="457200"/>
          </a:xfrm>
          <a:prstGeom prst="mathDivid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  <p:bldP spid="14" grpId="0" animBg="1"/>
      <p:bldP spid="16" grpId="0" animBg="1"/>
      <p:bldP spid="18" grpId="0"/>
      <p:bldP spid="10" grpId="0" animBg="1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</a:blip>
          <a:srcRect/>
          <a:stretch>
            <a:fillRect/>
          </a:stretch>
        </p:blipFill>
        <p:spPr bwMode="auto">
          <a:xfrm>
            <a:off x="2286000" y="1752600"/>
            <a:ext cx="731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</a:blip>
          <a:srcRect/>
          <a:stretch>
            <a:fillRect/>
          </a:stretch>
        </p:blipFill>
        <p:spPr bwMode="auto">
          <a:xfrm>
            <a:off x="2286000" y="2945528"/>
            <a:ext cx="731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3886200" y="165536"/>
            <a:ext cx="41910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অনুশীলনমূলক কাজ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55" y="4877626"/>
            <a:ext cx="11109276" cy="156966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২০ টি চকলেটকে তোমার পরিবারের ৪ ভাইবোনের </a:t>
            </a:r>
            <a:r>
              <a:rPr lang="bn-IN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ঝে</a:t>
            </a:r>
            <a:r>
              <a:rPr lang="bn-IN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সমানভাবে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ভাগ </a:t>
            </a:r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করলে প্রত্যেকে কয়টি </a:t>
            </a:r>
            <a:r>
              <a:rPr lang="en-US" sz="4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চকলেট </a:t>
            </a:r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পাবে?</a:t>
            </a:r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803843"/>
            <a:ext cx="3382368" cy="707886"/>
          </a:xfrm>
          <a:prstGeom prst="rect">
            <a:avLst/>
          </a:prstGeom>
          <a:noFill/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অন্যভাবে  ভাগ করি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650160"/>
            <a:ext cx="107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4372968" y="4191000"/>
            <a:ext cx="12192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4149181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5417643"/>
            <a:ext cx="5867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শিশু চকলেট পাবে=৩ টি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3515503" y="1656807"/>
            <a:ext cx="2934129" cy="3261815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 )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657600" y="228600"/>
            <a:ext cx="4800600" cy="1905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পাঠ্যাংশের সাথে সংযোগ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 flipH="1">
            <a:off x="2285999" y="2667000"/>
            <a:ext cx="7949821" cy="3581400"/>
          </a:xfrm>
          <a:prstGeom prst="star6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বইয়ের ৬৫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খোল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38400" y="1905000"/>
            <a:ext cx="5943600" cy="2209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590801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ivision 8"/>
          <p:cNvSpPr/>
          <p:nvPr/>
        </p:nvSpPr>
        <p:spPr>
          <a:xfrm>
            <a:off x="4800600" y="2590800"/>
            <a:ext cx="1371600" cy="762000"/>
          </a:xfrm>
          <a:prstGeom prst="mathDivide">
            <a:avLst>
              <a:gd name="adj1" fmla="val 36745"/>
              <a:gd name="adj2" fmla="val 5880"/>
              <a:gd name="adj3" fmla="val 13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781800" y="2590800"/>
            <a:ext cx="1143000" cy="762000"/>
          </a:xfrm>
          <a:prstGeom prst="mathEqual">
            <a:avLst>
              <a:gd name="adj1" fmla="val 23520"/>
              <a:gd name="adj2" fmla="val 4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4419600"/>
            <a:ext cx="9906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0" y="4419600"/>
            <a:ext cx="11430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Equal 17"/>
          <p:cNvSpPr/>
          <p:nvPr/>
        </p:nvSpPr>
        <p:spPr>
          <a:xfrm>
            <a:off x="6705600" y="4343400"/>
            <a:ext cx="1295400" cy="1066800"/>
          </a:xfrm>
          <a:prstGeom prst="mathEqual">
            <a:avLst>
              <a:gd name="adj1" fmla="val 23520"/>
              <a:gd name="adj2" fmla="val 2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ivision 18"/>
          <p:cNvSpPr/>
          <p:nvPr/>
        </p:nvSpPr>
        <p:spPr>
          <a:xfrm>
            <a:off x="4343400" y="4495800"/>
            <a:ext cx="990600" cy="8382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924800" y="4495801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2400" y="25146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90" y="784325"/>
            <a:ext cx="2904220" cy="2575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5149" y="829270"/>
            <a:ext cx="334825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2743200" y="832512"/>
            <a:ext cx="5943600" cy="1072487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09801"/>
            <a:ext cx="167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ভাগ করঃ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3200400"/>
            <a:ext cx="1143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04800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0" y="3200400"/>
            <a:ext cx="1066800" cy="609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ivision 15"/>
          <p:cNvSpPr/>
          <p:nvPr/>
        </p:nvSpPr>
        <p:spPr>
          <a:xfrm>
            <a:off x="4343400" y="3200400"/>
            <a:ext cx="838200" cy="5334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6477000" y="3124200"/>
            <a:ext cx="8382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3124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3999132"/>
            <a:ext cx="2976349" cy="725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৩৬</a:t>
            </a:r>
            <a:r>
              <a:rPr lang="bn-IN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 </a:t>
            </a:r>
            <a:r>
              <a:rPr lang="en-US" sz="5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= </a:t>
            </a:r>
            <a:r>
              <a:rPr lang="en-US" sz="5400" dirty="0">
                <a:solidFill>
                  <a:srgbClr val="7030A0"/>
                </a:solidFill>
                <a:latin typeface="Times New Roman"/>
                <a:cs typeface="Times New Roman"/>
              </a:rPr>
              <a:t>?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480060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৩.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24200" y="4830129"/>
            <a:ext cx="3052549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৪)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২৪(?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38934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/>
      <p:bldP spid="15" grpId="0" animBg="1"/>
      <p:bldP spid="16" grpId="0" animBg="1"/>
      <p:bldP spid="17" grpId="0" animBg="1"/>
      <p:bldP spid="18" grpId="0"/>
      <p:bldP spid="23" grpId="0" animBg="1"/>
      <p:bldP spid="31" grpId="0"/>
      <p:bldP spid="32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2027" y="3794077"/>
            <a:ext cx="7315200" cy="190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বাড়িতে ২৪ টি কলা আছে। যদি তুমি ৬ জন শিশুকে সমানভাবে ভাগ করে দাও, তবে প্রত্যেক শিশু কয়টি কলা পাবে?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7" y="532263"/>
            <a:ext cx="3768089" cy="3768089"/>
          </a:xfrm>
          <a:prstGeom prst="rect">
            <a:avLst/>
          </a:prstGeom>
        </p:spPr>
      </p:pic>
      <p:sp>
        <p:nvSpPr>
          <p:cNvPr id="4" name="Cube 3"/>
          <p:cNvSpPr/>
          <p:nvPr/>
        </p:nvSpPr>
        <p:spPr>
          <a:xfrm>
            <a:off x="1269242" y="532263"/>
            <a:ext cx="5199797" cy="2347416"/>
          </a:xfrm>
          <a:prstGeom prst="cub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476767" y="130331"/>
            <a:ext cx="5029200" cy="2362200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895601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1544541" y="3283226"/>
            <a:ext cx="525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আসাদুল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2212850" y="3875040"/>
            <a:ext cx="251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1544542" y="4444158"/>
            <a:ext cx="5254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বাদাঘাট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0800000" flipH="1" flipV="1">
            <a:off x="2251588" y="4997113"/>
            <a:ext cx="295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855897" y="2372474"/>
            <a:ext cx="6112716" cy="4196858"/>
          </a:xfrm>
          <a:prstGeom prst="horizontalScroll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51" y="3145916"/>
            <a:ext cx="2649974" cy="264997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77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2593075" y="2306471"/>
            <a:ext cx="7438029" cy="2538484"/>
          </a:xfrm>
          <a:prstGeom prst="flowChartInternalStorag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374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125905" y="2852382"/>
            <a:ext cx="5334000" cy="3276600"/>
          </a:xfrm>
          <a:prstGeom prst="flowChartAlternateProcess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7456" y="5210498"/>
            <a:ext cx="257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442949" y="805217"/>
            <a:ext cx="7014949" cy="1869745"/>
          </a:xfrm>
          <a:prstGeom prst="fram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777923" y="655093"/>
            <a:ext cx="3985146" cy="2051712"/>
          </a:xfrm>
          <a:prstGeom prst="star5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নিরাপদ পরিবেশ সৃষ্টি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04481" y="1787856"/>
            <a:ext cx="5412473" cy="3261815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একটি ছড়া শুনি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4690" y="887105"/>
            <a:ext cx="2678373" cy="5295331"/>
          </a:xfrm>
          <a:prstGeom prst="rect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শিখবো সবার আগে 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 শিখবো পরে 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 চলেছে মামার বাড়ি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 পালালো ভয়ে 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 ঘোরে পাছে পাছে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 এর কথা নাই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 সমুদ্র পাড়ি দিয়ে 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 এর বাড়ি যাই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৯ যদি না থাকিত 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 এর হতো কি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১১ মিয়া বিক্রি করে </a:t>
            </a: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১২ টাকার ঘি।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3137848" y="2727278"/>
            <a:ext cx="6019800" cy="3276600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 </a:t>
            </a:r>
            <a:endParaRPr lang="bn-IN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3952" y="709684"/>
            <a:ext cx="4353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ঘোষণা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810903" y="3182203"/>
            <a:ext cx="10653215" cy="2918346"/>
          </a:xfrm>
          <a:prstGeom prst="bevel">
            <a:avLst/>
          </a:prstGeo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১৩.১.১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উপকরন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 করে ভাগ করতে পারবে।</a:t>
            </a:r>
          </a:p>
          <a:p>
            <a:pPr algn="just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১৩.২.১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অঙ্কের সংখ্যাকে এক অঙ্কের সংখ্যা দিয়ে  গুনের নামতা ব্যবহার করে ভাগ করতে পারবে।</a:t>
            </a:r>
          </a:p>
          <a:p>
            <a:pPr algn="just"/>
            <a:endParaRPr lang="bn-IN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3357348" y="655092"/>
            <a:ext cx="4995081" cy="19243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165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686334" y="259308"/>
            <a:ext cx="6705600" cy="2895600"/>
          </a:xfrm>
          <a:prstGeom prst="ribbon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5785" y="2895600"/>
            <a:ext cx="3057099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832513" y="4419600"/>
            <a:ext cx="10413242" cy="1653654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১৮ টি চকলেট আছে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 জ়ন শিশুকে এই চকলেট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 সমানভাবে দেওয়া হয়,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 প্রত্যেক শিশু কয়টি চকলেট পাবে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4777" y="3975694"/>
            <a:ext cx="9184942" cy="1142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চকলেট, মার্বেল,  পাতা ও বর্গাকৃতির কাগজের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24900" y="3166281"/>
            <a:ext cx="1524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3725838" y="928047"/>
            <a:ext cx="4722125" cy="22382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বাস্তব 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307</Words>
  <Application>Microsoft Office PowerPoint</Application>
  <PresentationFormat>Widescreen</PresentationFormat>
  <Paragraphs>94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NikoshBAN</vt:lpstr>
      <vt:lpstr>Times New Roman</vt:lpstr>
      <vt:lpstr>Trebuchet MS</vt:lpstr>
      <vt:lpstr>Vrinda</vt:lpstr>
      <vt:lpstr>Wingdings</vt:lpstr>
      <vt:lpstr>Wingdings 3</vt:lpstr>
      <vt:lpstr>Office Theme</vt:lpstr>
      <vt:lpstr>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22</cp:revision>
  <dcterms:created xsi:type="dcterms:W3CDTF">2016-01-28T14:19:17Z</dcterms:created>
  <dcterms:modified xsi:type="dcterms:W3CDTF">2020-02-04T05:41:53Z</dcterms:modified>
</cp:coreProperties>
</file>