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CB3-9473-4CF9-A7CD-5A02FCC2A143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4150-5505-444C-8164-648956D20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16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CB3-9473-4CF9-A7CD-5A02FCC2A143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4150-5505-444C-8164-648956D20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46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CB3-9473-4CF9-A7CD-5A02FCC2A143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4150-5505-444C-8164-648956D20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8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CB3-9473-4CF9-A7CD-5A02FCC2A143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4150-5505-444C-8164-648956D20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82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CB3-9473-4CF9-A7CD-5A02FCC2A143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4150-5505-444C-8164-648956D20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70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CB3-9473-4CF9-A7CD-5A02FCC2A143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4150-5505-444C-8164-648956D20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8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CB3-9473-4CF9-A7CD-5A02FCC2A143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4150-5505-444C-8164-648956D20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5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CB3-9473-4CF9-A7CD-5A02FCC2A143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4150-5505-444C-8164-648956D20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84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CB3-9473-4CF9-A7CD-5A02FCC2A143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4150-5505-444C-8164-648956D20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39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CB3-9473-4CF9-A7CD-5A02FCC2A143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4150-5505-444C-8164-648956D20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2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CB3-9473-4CF9-A7CD-5A02FCC2A143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4150-5505-444C-8164-648956D20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33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CBCB3-9473-4CF9-A7CD-5A02FCC2A143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64150-5505-444C-8164-648956D20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2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01840"/>
          </a:xfrm>
        </p:spPr>
      </p:pic>
      <p:sp>
        <p:nvSpPr>
          <p:cNvPr id="7" name="TextBox 6"/>
          <p:cNvSpPr txBox="1"/>
          <p:nvPr/>
        </p:nvSpPr>
        <p:spPr>
          <a:xfrm>
            <a:off x="4358640" y="2766090"/>
            <a:ext cx="36303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17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0" y="127634"/>
            <a:ext cx="5836920" cy="65627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1" y="289560"/>
            <a:ext cx="6156959" cy="640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79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720" y="108140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দলিয়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68625"/>
            <a:ext cx="10515600" cy="1115695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চাক্রিক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যৌগ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উদাহরন দাও ?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04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1923415"/>
          </a:xfrm>
        </p:spPr>
        <p:txBody>
          <a:bodyPr>
            <a:no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চাক্রিক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ঃ এ জাতীয় যৌগের চক্র কাঠামোতে কার্বন পরমানু ছারাও অন্যান্য হেটারো পরমানু (যেমন-O,N,S)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চক্র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চাক্রিক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যৌগ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উদাহরন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পিড়িডিন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ফিউরান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থায়োফিন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0" y="3879691"/>
            <a:ext cx="3489960" cy="27127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320" y="2834640"/>
            <a:ext cx="4648200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28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280" y="8375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280" y="2968625"/>
            <a:ext cx="10515600" cy="2456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১</a:t>
            </a:r>
            <a:r>
              <a:rPr lang="bn-BD" sz="3600" dirty="0" smtClean="0"/>
              <a:t>।</a:t>
            </a:r>
            <a:r>
              <a:rPr lang="en-US" sz="3600" dirty="0" smtClean="0"/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টি অসম্পৃক্ত যৌগ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Times New Roman" panose="02020603050405020304" pitchFamily="18" charset="0"/>
                <a:cs typeface="NikoshBAN" panose="02000000000000000000" pitchFamily="2" charset="0"/>
              </a:rPr>
              <a:t>CH</a:t>
            </a:r>
            <a:r>
              <a:rPr lang="en-US" sz="3600" baseline="-25000" dirty="0">
                <a:latin typeface="Times New Roman" panose="02020603050405020304" pitchFamily="18" charset="0"/>
                <a:cs typeface="NikoshBAN" panose="02000000000000000000" pitchFamily="2" charset="0"/>
              </a:rPr>
              <a:t>4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(খ)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aseline="-25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(গ) </a:t>
            </a:r>
            <a:r>
              <a:rPr lang="bn-B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n-B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bn-BD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(ঘ)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bn-BD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3600" baseline="-25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/>
              <a:t>২।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টি হেটারো অ্যারোমেটিক যৌগ নয় ?</a:t>
            </a:r>
            <a:endParaRPr lang="bn-BD" sz="3600" dirty="0"/>
          </a:p>
          <a:p>
            <a:pPr marL="0" indent="0"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(ক)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বেনজিন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(খ)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পিড়িডিন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(গ)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ফিউরান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(ঘ)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থায়োফিন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4785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এবং C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পারো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76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" y="137161"/>
            <a:ext cx="11536680" cy="635508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0" y="2407920"/>
            <a:ext cx="3596640" cy="1341119"/>
          </a:xfrm>
        </p:spPr>
        <p:txBody>
          <a:bodyPr>
            <a:noAutofit/>
          </a:bodyPr>
          <a:lstStyle/>
          <a:p>
            <a:pPr algn="ctr"/>
            <a:r>
              <a:rPr lang="bn-BD" sz="115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03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.4168 0.811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3" y="4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জাকির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রসায়ন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দৌলতপুর ডিগ্রী কলেজ</a:t>
            </a:r>
          </a:p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বেলকুচি, সিরাজগঞ্জ</a:t>
            </a:r>
          </a:p>
          <a:p>
            <a:pPr marL="0" indent="0">
              <a:buNone/>
            </a:pP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মোবাইল-০১৭১৮৭৫৭০৬১</a:t>
            </a:r>
          </a:p>
          <a:p>
            <a:pPr marL="0" indent="0">
              <a:buNone/>
            </a:pPr>
            <a:r>
              <a:rPr lang="bn-BD" dirty="0">
                <a:latin typeface="Times New Roman" panose="02020603050405020304" pitchFamily="18" charset="0"/>
                <a:cs typeface="NikoshBAN" panose="02000000000000000000" pitchFamily="2" charset="0"/>
              </a:rPr>
              <a:t>G-mail: zakir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2kk17@gmail.com</a:t>
            </a:r>
            <a:endParaRPr lang="bn-BD" dirty="0"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023" y="1569720"/>
            <a:ext cx="4998777" cy="44723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8282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1520" y="76136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12720" y="2480945"/>
            <a:ext cx="6248400" cy="2472055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শ্রেনীঃ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দশ </a:t>
            </a:r>
            <a:endParaRPr lang="en-MY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রসায়ন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৪৫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38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পুর্ব জ্ঞান যাচাই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930" y="1690688"/>
            <a:ext cx="8637429" cy="4422775"/>
          </a:xfrm>
        </p:spPr>
      </p:pic>
    </p:spTree>
    <p:extLst>
      <p:ext uri="{BB962C8B-B14F-4D97-AF65-F5344CB8AC3E}">
        <p14:creationId xmlns:p14="http://schemas.microsoft.com/office/powerpoint/2010/main" val="113548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01040" y="8223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48640" y="3060065"/>
            <a:ext cx="10515600" cy="765175"/>
          </a:xfrm>
        </p:spPr>
        <p:txBody>
          <a:bodyPr>
            <a:norm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জৈব যৌগের শ্রেনীবিন্যাস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85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5440" y="2208848"/>
            <a:ext cx="8671560" cy="34016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39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শিক্ষাথীরা- </a:t>
            </a:r>
          </a:p>
          <a:p>
            <a:pPr marL="0" indent="0">
              <a:buNone/>
            </a:pPr>
            <a:r>
              <a:rPr lang="bn-BD" sz="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জৈব যৌগ কি তা বলতে পারবে  ? </a:t>
            </a:r>
            <a:endParaRPr lang="en-US" sz="39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জৈব যৌগের শ্রেনীবিন্যাস করতে পারবে ?</a:t>
            </a:r>
          </a:p>
          <a:p>
            <a:pPr marL="0" indent="0">
              <a:buNone/>
            </a:pPr>
            <a:r>
              <a:rPr lang="bn-BD" sz="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মুক্তশিকল, বদ্ধশিকল, সুষম চাক্রিক, বিষম চাক্রিক যৌগ কাকে বলে বলতে পারবে । </a:t>
            </a:r>
            <a:endParaRPr lang="en-US" sz="39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285040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" y="518160"/>
            <a:ext cx="1130808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85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55265"/>
            <a:ext cx="10515600" cy="902335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ক্যটিনেশান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390679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223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02865"/>
            <a:ext cx="10515600" cy="18929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একাধিক কার্বন পরমানু পরস্পর যুক্ত হয়ে দীর্ঘ শিকল বা বলয় গঠন করার ধর্মকে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ক্যটিনেশান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বলে।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3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222</Words>
  <Application>Microsoft Office PowerPoint</Application>
  <PresentationFormat>Widescreen</PresentationFormat>
  <Paragraphs>39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PowerPoint Presentation</vt:lpstr>
      <vt:lpstr>শিক্ষক পরিচিতি </vt:lpstr>
      <vt:lpstr>  পাঠ পরিচিতি  </vt:lpstr>
      <vt:lpstr>পুর্ব জ্ঞান যাচাই </vt:lpstr>
      <vt:lpstr>পাঠ শিরোনাম </vt:lpstr>
      <vt:lpstr>শিখনফল</vt:lpstr>
      <vt:lpstr> </vt:lpstr>
      <vt:lpstr>একক কাজ</vt:lpstr>
      <vt:lpstr>সমাধান</vt:lpstr>
      <vt:lpstr>PowerPoint Presentation</vt:lpstr>
      <vt:lpstr>দলিয় কাজ</vt:lpstr>
      <vt:lpstr>সমাধান</vt:lpstr>
      <vt:lpstr>মূল্যায়ন</vt:lpstr>
      <vt:lpstr>বাড়ির কাজ 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ASUS</dc:creator>
  <cp:lastModifiedBy>shamrat</cp:lastModifiedBy>
  <cp:revision>48</cp:revision>
  <dcterms:created xsi:type="dcterms:W3CDTF">2017-01-24T05:23:48Z</dcterms:created>
  <dcterms:modified xsi:type="dcterms:W3CDTF">2020-02-05T11:12:48Z</dcterms:modified>
</cp:coreProperties>
</file>