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6" r:id="rId5"/>
    <p:sldId id="275" r:id="rId6"/>
    <p:sldId id="258" r:id="rId7"/>
    <p:sldId id="259" r:id="rId8"/>
    <p:sldId id="274" r:id="rId9"/>
    <p:sldId id="261" r:id="rId10"/>
    <p:sldId id="265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BB3"/>
    <a:srgbClr val="C2B6C8"/>
    <a:srgbClr val="768876"/>
    <a:srgbClr val="D6D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3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49CE-2F6D-40F7-881B-F0ADB29411A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3F64-642D-463E-ACA3-7382C102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3F64-642D-463E-ACA3-7382C1023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ifur1722@gmail.com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orra\Downloads\pti tr\rose-animated-gif-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5058" y="2133600"/>
            <a:ext cx="53447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ICT</a:t>
            </a:r>
            <a:r>
              <a:rPr lang="bn-BD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বিষয়ক প্রশিক্ষণ</a:t>
            </a:r>
          </a:p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পিটিআই,মানিকগঞ্জ </a:t>
            </a:r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281" y="1646491"/>
            <a:ext cx="2362200" cy="216163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2858" y="2019424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চারটি বাহু সমান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2858" y="2907502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কোণগুলো সমান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2872" y="4622188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76685" y="3261445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6484374">
            <a:off x="921605" y="943608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6200000">
            <a:off x="3164863" y="3301597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2168702">
            <a:off x="3357566" y="1341895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2213805" y="3924301"/>
            <a:ext cx="407209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92417">
            <a:off x="2240768" y="1246165"/>
            <a:ext cx="407209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598597">
            <a:off x="3836802" y="2533915"/>
            <a:ext cx="407209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00831" y="2498710"/>
            <a:ext cx="407209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5334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" y="9144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12192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6200" y="2895600"/>
            <a:ext cx="0" cy="297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15240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2895600"/>
            <a:ext cx="0" cy="297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3962400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>
            <a:off x="2930499" y="4516398"/>
            <a:ext cx="110810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3861204" y="5334000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6484374">
            <a:off x="4031756" y="2216561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6200000">
            <a:off x="7061605" y="5333999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2168702">
            <a:off x="7267886" y="2621315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22083 2.22222E-6 C 0.31962 2.22222E-6 0.44167 0.21435 0.44167 0.38889 L 0.44167 0.777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2083 -3.33333E-6 C 0.31962 -3.33333E-6 0.44167 0.07917 0.44167 0.14445 L 0.44167 0.2888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646491"/>
            <a:ext cx="3657600" cy="216163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61167" y="1708187"/>
            <a:ext cx="3852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 বাহুগুলো সমান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950780"/>
            <a:ext cx="3166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কোণগুলো সমকোণ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591" y="4621143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2111905" y="4057466"/>
            <a:ext cx="407209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92417">
            <a:off x="1985150" y="1156104"/>
            <a:ext cx="407209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598597">
            <a:off x="4411927" y="2407890"/>
            <a:ext cx="407209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344" y="2486985"/>
            <a:ext cx="407209" cy="2286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-101197" y="3264383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6484374">
            <a:off x="88424" y="943607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6200000">
            <a:off x="3556404" y="3274729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2168702">
            <a:off x="3770987" y="1330171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90600" y="1447800"/>
            <a:ext cx="312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90600" y="1752600"/>
            <a:ext cx="312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9565" y="1931894"/>
            <a:ext cx="0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931894"/>
            <a:ext cx="0" cy="1447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2743200" y="4593029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484374">
            <a:off x="2929938" y="2966097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5789434" y="4593028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2168702">
            <a:off x="5998489" y="3321915"/>
            <a:ext cx="1269191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93348" y="4460947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3012" y="4239086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AvqZ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3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2708 4.44444E-6 C 0.18402 4.44444E-6 0.25416 0.13449 0.25416 0.24444 L 0.25416 0.4888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2708 -1.11111E-6 C 0.18402 -1.11111E-6 0.25416 0.08889 0.25416 0.16111 L 0.25416 0.3222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0.125 C 5E-6 0.18102 0.07084 0.25 0.12865 0.25 L 0.2573 0.2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27552 1.48148E-6 C 0.39896 1.48148E-6 0.55104 0.06898 0.55104 0.125 L 0.55104 0.2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522898" y="4777359"/>
            <a:ext cx="1668102" cy="17217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25387" y="4153774"/>
            <a:ext cx="2024676" cy="18084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22898" y="2561337"/>
            <a:ext cx="2353901" cy="20106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707015"/>
            <a:ext cx="1470964" cy="17217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7255" y="346501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1143000" cy="1044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3256" y="3021106"/>
            <a:ext cx="1712258" cy="1098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632764" y="4834371"/>
            <a:ext cx="1676400" cy="1143000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7305675" y="2994212"/>
            <a:ext cx="971550" cy="9906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/>
        </p:nvSpPr>
        <p:spPr>
          <a:xfrm>
            <a:off x="5132147" y="2971800"/>
            <a:ext cx="1676401" cy="1197114"/>
          </a:xfrm>
          <a:prstGeom prst="flowChartManualIn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4601373" y="4428728"/>
            <a:ext cx="896220" cy="1295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64158" y="808166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-১১১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9164" y="1502970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 ও বর্গগুলোতে দাগ দিই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9446482">
            <a:off x="6500073" y="4661312"/>
            <a:ext cx="1485900" cy="701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9391659">
            <a:off x="2721929" y="5159574"/>
            <a:ext cx="1143000" cy="1044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11" grpId="0" animBg="1"/>
      <p:bldP spid="2" grpId="0"/>
      <p:bldP spid="3" grpId="0" animBg="1"/>
      <p:bldP spid="6" grpId="0" animBg="1"/>
      <p:bldP spid="5" grpId="0" animBg="1"/>
      <p:bldP spid="7" grpId="0" animBg="1"/>
      <p:bldP spid="8" grpId="0" animBg="1"/>
      <p:bldP spid="9" grpId="0" animBg="1"/>
      <p:bldP spid="12" grpId="0"/>
      <p:bldP spid="16" grpId="0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255" y="568968"/>
            <a:ext cx="21900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0849" y="2129879"/>
            <a:ext cx="3432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 কাকে বলে?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955" y="2907523"/>
            <a:ext cx="6157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আয়তের বিপরীত বাহুগুলো কেমন?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543" y="3690411"/>
            <a:ext cx="2922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 কাকে বলে?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5684" y="4459852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বর্গের বাহুগুলো কেমন?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5683" y="5342203"/>
            <a:ext cx="6005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 ও বর্গের কোণগুলো কেমন?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68968"/>
            <a:ext cx="31438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91116"/>
            <a:ext cx="6542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বর্গ ও আয়তের ২টি করে বৈশিষ্ট্য লিখ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rra\Downloads\pti tr\waterf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733800" y="-1143000"/>
            <a:ext cx="3881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solidFill>
                <a:schemeClr val="bg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844" y="2705879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0.03074 L 0.421 0.03074 C 0.57222 0.03074 0.7592 0.17614 0.7592 0.29611 L 0.7592 0.56333 " pathEditMode="relative" rAng="0" ptsTypes="FfFF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26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rra\Downloads\pti tr\13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" y="17929"/>
            <a:ext cx="9108269" cy="68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728" y="5257800"/>
            <a:ext cx="2725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  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564" y="1819835"/>
            <a:ext cx="265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46 L -0.12795 -0.07893 C -0.1559 -0.09444 -0.18559 -0.13055 -0.20903 -0.17453 C -0.2349 -0.22291 -0.24722 -0.2706 -0.24844 -0.3118 L -0.25851 -0.50069 " pathEditMode="relative" rAng="14132870" ptsTypes="FffFF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583" y="685799"/>
            <a:ext cx="3966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63" y="2362200"/>
            <a:ext cx="724589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সাইফুর রহমান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পোড়রা মডেল সরকারি প্রাথমিক বিদ্যালয়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মানিকগঞ্জ সদর, মানিকগঞ্জ।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saifur1722@gmail.com</a:t>
            </a:r>
            <a:endParaRPr lang="en-US" sz="2800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4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423" y="609600"/>
            <a:ext cx="3600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720156"/>
            <a:ext cx="479716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 তৃতীয়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১০ 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(পৃষ্ঠা -১১১)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মূলপাঠঃ জ্যামিতি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1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52400"/>
            <a:ext cx="3810000" cy="22098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8453098">
            <a:off x="-507283" y="761998"/>
            <a:ext cx="3048000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8453098">
            <a:off x="-465943" y="1304644"/>
            <a:ext cx="2836279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9998432">
            <a:off x="281780" y="1304643"/>
            <a:ext cx="2519164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249544">
            <a:off x="6802570" y="951890"/>
            <a:ext cx="2422099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249544">
            <a:off x="6497771" y="939647"/>
            <a:ext cx="2422099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249544">
            <a:off x="5811970" y="1304642"/>
            <a:ext cx="2422099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249544">
            <a:off x="6802569" y="1438089"/>
            <a:ext cx="2422099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200400" y="-77228"/>
            <a:ext cx="30588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2" descr="C:\Users\Porra\Downloads\pti tr\bird-animated-gif-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1853">
            <a:off x="-163142" y="-52041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312142" y="960437"/>
            <a:ext cx="6508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২৯.১.১ বিভিন্ন আকৃতির চতুর্ভুজ চিনে আয়ত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ও বর্গ শনাক্ত করতে পারবে।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0" y="2160765"/>
            <a:ext cx="9143999" cy="4697233"/>
            <a:chOff x="0" y="2160765"/>
            <a:chExt cx="9143999" cy="4697233"/>
          </a:xfrm>
        </p:grpSpPr>
        <p:pic>
          <p:nvPicPr>
            <p:cNvPr id="3074" name="Picture 2" descr="C:\Users\Porra\Downloads\pti tr\Mai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7000"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765"/>
              <a:ext cx="9143999" cy="469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Isosceles Triangle 34"/>
            <p:cNvSpPr/>
            <p:nvPr/>
          </p:nvSpPr>
          <p:spPr>
            <a:xfrm rot="2131970">
              <a:off x="6201543" y="2693443"/>
              <a:ext cx="504056" cy="53268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gular Pentagon 46"/>
            <p:cNvSpPr/>
            <p:nvPr/>
          </p:nvSpPr>
          <p:spPr>
            <a:xfrm>
              <a:off x="8458200" y="3657600"/>
              <a:ext cx="457200" cy="533400"/>
            </a:xfrm>
            <a:prstGeom prst="pentago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803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rra\Downloads\pti t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7983" y="2424246"/>
            <a:ext cx="3411849" cy="26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468590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কি দেখতে পারছি 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Porra\Downloads\pti tr\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52" y="2249165"/>
            <a:ext cx="2256509" cy="30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rra\Downloads\pti tr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8600" y="2391674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70647" y="2008404"/>
            <a:ext cx="2449591" cy="3489897"/>
            <a:chOff x="470647" y="2008404"/>
            <a:chExt cx="2449591" cy="3489897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70647" y="2029234"/>
              <a:ext cx="2449591" cy="147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70647" y="5471407"/>
              <a:ext cx="2436144" cy="2689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V="1">
              <a:off x="-1238270" y="3749660"/>
              <a:ext cx="3482513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V="1">
              <a:off x="1131602" y="3757044"/>
              <a:ext cx="3482513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C:\Users\Porra\Desktop\Capturth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98" y="2112336"/>
            <a:ext cx="2398702" cy="34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348109" y="2112337"/>
            <a:ext cx="2449591" cy="3489897"/>
            <a:chOff x="470647" y="2008404"/>
            <a:chExt cx="2449591" cy="348989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70647" y="2029234"/>
              <a:ext cx="2449591" cy="1471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70647" y="5471407"/>
              <a:ext cx="2436144" cy="268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V="1">
              <a:off x="-1238270" y="3749660"/>
              <a:ext cx="3482513" cy="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V="1">
              <a:off x="1131602" y="3757044"/>
              <a:ext cx="3482513" cy="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7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75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599" y="3733800"/>
            <a:ext cx="1524001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599" y="1371600"/>
            <a:ext cx="8852731" cy="2971800"/>
            <a:chOff x="228599" y="1371600"/>
            <a:chExt cx="8852731" cy="2971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1371600"/>
              <a:ext cx="8852731" cy="297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2819400" y="2763157"/>
              <a:ext cx="5029200" cy="1533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Users\Porra\Desktop\Captureghk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63157"/>
            <a:ext cx="5181600" cy="15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54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6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13055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ata 2"/>
          <p:cNvSpPr/>
          <p:nvPr/>
        </p:nvSpPr>
        <p:spPr>
          <a:xfrm>
            <a:off x="941294" y="1361539"/>
            <a:ext cx="6400800" cy="44958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0412" y="2743200"/>
            <a:ext cx="25146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8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24024"/>
            <a:ext cx="1524000" cy="27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939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40974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268" y="86499"/>
            <a:ext cx="587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অর্ধবাস্তব পর্যায় </a:t>
            </a:r>
            <a:r>
              <a:rPr lang="bn-BD" sz="5400" dirty="0" smtClean="0">
                <a:solidFill>
                  <a:schemeClr val="bg1">
                    <a:lumMod val="6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solidFill>
                <a:schemeClr val="bg1">
                  <a:lumMod val="6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277" y="2335054"/>
            <a:ext cx="6487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চারকোনা জাতীয় ছবি যেমন বই , বোর্ড,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মোবাইল, চতুর্ভুজ আকৃতির কার্ড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3" name="Picture 3" descr="C:\Users\Porra\Downloads\pti tr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08566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orra\Downloads\pti tr\00096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173" r="3030" b="4683"/>
          <a:stretch/>
        </p:blipFill>
        <p:spPr bwMode="auto">
          <a:xfrm>
            <a:off x="290286" y="3468914"/>
            <a:ext cx="2669982" cy="306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orra\Downloads\pti tr\investment-real-estate-wallpaper-t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5598" r="7361" b="22107"/>
          <a:stretch/>
        </p:blipFill>
        <p:spPr bwMode="auto">
          <a:xfrm>
            <a:off x="2947970" y="1296293"/>
            <a:ext cx="335280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4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4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144</Words>
  <Application>Microsoft Office PowerPoint</Application>
  <PresentationFormat>On-screen Show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Flow</vt:lpstr>
      <vt:lpstr>Slipstream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Manikgonj</dc:title>
  <dc:creator>Porra</dc:creator>
  <cp:lastModifiedBy>Porra</cp:lastModifiedBy>
  <cp:revision>107</cp:revision>
  <dcterms:created xsi:type="dcterms:W3CDTF">2006-08-16T00:00:00Z</dcterms:created>
  <dcterms:modified xsi:type="dcterms:W3CDTF">2020-02-05T10:40:50Z</dcterms:modified>
</cp:coreProperties>
</file>