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E0E65-623A-40E6-BD16-1C0593AA4C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0C82-0974-424F-9A4E-B157E090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FB5F-A643-4115-B9D2-72975052A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CA866-8845-4D3B-89FE-4D4E0C668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B7C73-BFC2-4918-BDB9-AB6069E6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B5AD2-8F07-4743-8188-BBC8B12C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D7F2C-4C11-4F9B-AF69-8C42CCD7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1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5978-8538-4B27-BA7E-F2BCC99C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E7E2F-D05C-45D4-8FE7-7528FB046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6BE30-E341-4EA7-91BF-BA5EFB83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51466-D6A6-4907-B127-BB53A6D4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FED57-3A37-4C11-A719-EC2F0885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7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DEF63C-F8A9-40B4-BD69-FED8D7233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E3B73-0CB0-446E-A301-C0D3E39E2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FC5AD-F9D3-4023-9E75-D8F84290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A46ED-CFF5-43B1-A433-ACF147E5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A65F-07D1-4C61-8AB6-2C3CA1A5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4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8450-F1D8-4CD7-8CE2-63231160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ADCE7-B7AF-4897-B94B-4E7888F4F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504D9-5661-4F9D-910A-0CD33CB3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7D13B-0650-4BD5-880E-BAAC1817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09F6F-E513-40DA-9E00-FC4246A1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818A-F803-4D77-A2BA-F15C1CF6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63B0E-BB44-4060-A94B-4D648FAC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D066B-5CC3-4744-8246-613DC6F5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7A47D-F3C1-4D31-B009-FB1CA269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3B4C-6475-42C9-B263-5ABFF24E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E181-813D-411E-8332-FCFB26DE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B0770-2244-45DD-B5C9-A95B737AB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DA6B-D1BF-46E1-A325-05773A42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96C80-A74A-4A4F-97DE-92CD0325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14DED-6039-44E1-BAE7-34C588CE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EAD94-B556-4339-91EA-5D7675B8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2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F803-17C8-4D22-BF12-A173D066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9E8A0-026B-4A03-AABE-E09C3DC82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60D0-5E6E-4526-B599-8FC488036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1FC73-D7A9-4DEA-A8DC-40D670D16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E3790-1E14-4E17-9091-A4B5DAF26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B4687-1E65-4B97-8D49-1584F5CD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7BD81-F20D-4C54-9151-E0DA7CB8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67B71-0F26-4A32-9DCA-6129FF74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1B40-1480-48DA-B08B-D690857B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9098E-18BE-4A72-8B83-EA53CCCA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9A605-59F9-4EF9-95C6-CD9AC863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E926C-65CA-42B9-857B-1D8D996C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40431-1E11-4016-882C-7C1B5AA6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93E15-B8F9-4A71-8C19-03B8F894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7CF78-7273-4CDE-8D4A-8B673FB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6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BFFA-BF2B-46B6-AA2C-E0F36EBF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40714-1A72-4724-8B83-0DD41D4D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504FD-7427-42F8-8911-11364C672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6FF4C-EED8-4975-A990-A4D748D3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ACE51-2887-436A-B516-D9DAEF84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20ECB-C94C-4410-9F04-411202CB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7157-EBD7-4872-9B45-05416A0F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2E001-C4CB-431D-B80A-D7D6E0FA3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102E2-BC74-4441-A13E-F4ECDC381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F5D5C-8CFB-423E-A754-8D13D2AA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83D6E-1FBB-4899-94B3-E8B1B1F6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8BE5-A67B-4C66-9D9D-BE42D6C5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A0A2F-FF6E-43BF-BF65-E8547A95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542E9-548E-4CA6-AFF4-760041D6C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EFB86-F356-4E73-B2A1-22A7B90EF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F7A6-264D-4725-BDE4-A354707B12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8954E-5699-459A-9FCA-DA4124BBA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0CE81-EA56-4422-B513-CD74DB1FA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2CB9E-3ADB-4141-9C3F-A1910C04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04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609600"/>
            <a:ext cx="35052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5D059D-5287-4A2E-BC7A-1BD4A75A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27" y="2221727"/>
            <a:ext cx="5033341" cy="4026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828801"/>
            <a:ext cx="3505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গন্ধআছে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1853626"/>
            <a:ext cx="3581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গন্ধনেই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514600"/>
            <a:ext cx="1676400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শিউলি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জুঁই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রজনীগন্ধা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হাসনাহেনা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দোলনচাঁপা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2590800"/>
            <a:ext cx="1524000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জবা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গাঁদা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কাশফুল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টগর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কলাবতি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শাপলা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শিমুল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33400"/>
            <a:ext cx="25908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শ্রেনিকরণ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143001"/>
            <a:ext cx="4800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2286000"/>
            <a:ext cx="6934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কৃষ্ণচুড়া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=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ক+ঋ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কৃষক,কৃপা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3352800"/>
            <a:ext cx="5715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-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ন+ত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শান্ত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416314"/>
            <a:ext cx="6781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24400" y="111204"/>
            <a:ext cx="27432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295402"/>
            <a:ext cx="3352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o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209800"/>
            <a:ext cx="914400" cy="914400"/>
          </a:xfrm>
          <a:prstGeom prst="rect">
            <a:avLst/>
          </a:prstGeom>
        </p:spPr>
      </p:pic>
      <p:pic>
        <p:nvPicPr>
          <p:cNvPr id="6" name="Picture 5" descr="sap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4393026"/>
            <a:ext cx="1219200" cy="788575"/>
          </a:xfrm>
          <a:prstGeom prst="rect">
            <a:avLst/>
          </a:prstGeom>
        </p:spPr>
      </p:pic>
      <p:pic>
        <p:nvPicPr>
          <p:cNvPr id="7" name="Picture 6" descr="ga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5467350"/>
            <a:ext cx="1143000" cy="857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2448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362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রঙের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5059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রঙের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566362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gandara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3200400"/>
            <a:ext cx="990600" cy="914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0" y="2438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জবা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0200" y="335280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49580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শাপলা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6400" y="56388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গাঁদা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4648200" y="2895600"/>
            <a:ext cx="2971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00600" y="3733800"/>
            <a:ext cx="2743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</p:cNvCxnSpPr>
          <p:nvPr/>
        </p:nvCxnSpPr>
        <p:spPr>
          <a:xfrm flipV="1">
            <a:off x="4876800" y="2819400"/>
            <a:ext cx="2743200" cy="1948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6" idx="1"/>
          </p:cNvCxnSpPr>
          <p:nvPr/>
        </p:nvCxnSpPr>
        <p:spPr>
          <a:xfrm flipV="1">
            <a:off x="4800600" y="4787314"/>
            <a:ext cx="2743200" cy="1003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533400"/>
            <a:ext cx="35052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3087470"/>
            <a:ext cx="5334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সুগন্ধি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6477000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6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un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505200"/>
            <a:ext cx="3810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996A74-F2C4-4156-9AEA-64204CEB7D99}"/>
              </a:ext>
            </a:extLst>
          </p:cNvPr>
          <p:cNvSpPr txBox="1"/>
          <p:nvPr/>
        </p:nvSpPr>
        <p:spPr>
          <a:xfrm>
            <a:off x="3810000" y="609601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54342-FE05-4A38-A8F8-53619C9416C7}"/>
              </a:ext>
            </a:extLst>
          </p:cNvPr>
          <p:cNvSpPr txBox="1"/>
          <p:nvPr/>
        </p:nvSpPr>
        <p:spPr>
          <a:xfrm>
            <a:off x="4572000" y="3087470"/>
            <a:ext cx="60960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মো: শফিকুল আলম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বদলকোট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প্রাথমিক বিদ্যালয়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চাটখিল নোয়াখালী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542D8-49CF-4B1C-AD08-444946FF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3" y="3149104"/>
            <a:ext cx="2580861" cy="25919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46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157" y="2217729"/>
            <a:ext cx="68580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শতফুলের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পৃষঠাঃ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২১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3429000" y="228601"/>
            <a:ext cx="47244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  <a:p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133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00" y="4209872"/>
            <a:ext cx="4442242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2895600" y="762002"/>
            <a:ext cx="3886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209801"/>
            <a:ext cx="6553200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লাল,হলুদ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24361"/>
            <a:ext cx="4495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andar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1981201"/>
            <a:ext cx="1981200" cy="1447801"/>
          </a:xfrm>
          <a:prstGeom prst="rect">
            <a:avLst/>
          </a:prstGeom>
        </p:spPr>
      </p:pic>
      <p:pic>
        <p:nvPicPr>
          <p:cNvPr id="4" name="Picture 3" descr="g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981200"/>
            <a:ext cx="1828800" cy="1371600"/>
          </a:xfrm>
          <a:prstGeom prst="rect">
            <a:avLst/>
          </a:prstGeom>
        </p:spPr>
      </p:pic>
      <p:pic>
        <p:nvPicPr>
          <p:cNvPr id="5" name="Picture 4" descr="job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981200"/>
            <a:ext cx="1752600" cy="1295400"/>
          </a:xfrm>
          <a:prstGeom prst="rect">
            <a:avLst/>
          </a:prstGeom>
        </p:spPr>
      </p:pic>
      <p:pic>
        <p:nvPicPr>
          <p:cNvPr id="6" name="Picture 5" descr="red_ro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905000"/>
            <a:ext cx="1524000" cy="1295400"/>
          </a:xfrm>
          <a:prstGeom prst="rect">
            <a:avLst/>
          </a:prstGeom>
        </p:spPr>
      </p:pic>
      <p:pic>
        <p:nvPicPr>
          <p:cNvPr id="7" name="Picture 6" descr="sunflow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3810000"/>
            <a:ext cx="2286000" cy="1695450"/>
          </a:xfrm>
          <a:prstGeom prst="rect">
            <a:avLst/>
          </a:prstGeom>
        </p:spPr>
      </p:pic>
      <p:pic>
        <p:nvPicPr>
          <p:cNvPr id="8" name="Picture 7" descr="sapl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3886200"/>
            <a:ext cx="1981200" cy="1752600"/>
          </a:xfrm>
          <a:prstGeom prst="rect">
            <a:avLst/>
          </a:prstGeom>
        </p:spPr>
      </p:pic>
      <p:pic>
        <p:nvPicPr>
          <p:cNvPr id="9" name="Picture 8" descr="kadom.jpg"/>
          <p:cNvPicPr>
            <a:picLocks noChangeAspect="1"/>
          </p:cNvPicPr>
          <p:nvPr/>
        </p:nvPicPr>
        <p:blipFill>
          <a:blip r:embed="rId9"/>
          <a:srcRect t="33333"/>
          <a:stretch>
            <a:fillRect/>
          </a:stretch>
        </p:blipFill>
        <p:spPr>
          <a:xfrm>
            <a:off x="3549228" y="3886200"/>
            <a:ext cx="2059093" cy="1676400"/>
          </a:xfrm>
          <a:prstGeom prst="rect">
            <a:avLst/>
          </a:prstGeom>
        </p:spPr>
      </p:pic>
      <p:pic>
        <p:nvPicPr>
          <p:cNvPr id="10" name="Picture 9" descr="krisn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2600" y="3886201"/>
            <a:ext cx="1600200" cy="1666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2400" y="1066801"/>
            <a:ext cx="4800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6248401"/>
            <a:ext cx="40386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ছ্ববি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33528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33528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335280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গাঁদা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5400" y="3352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5562601"/>
            <a:ext cx="118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কৃষ্ণচুড়া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114801" y="5562601"/>
            <a:ext cx="829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কদম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02288" y="5638801"/>
            <a:ext cx="98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সাপলা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91600" y="5562601"/>
            <a:ext cx="1059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সূ্র্যমুখী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4114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5638801"/>
            <a:ext cx="24384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jo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438400"/>
            <a:ext cx="2286000" cy="1981200"/>
          </a:xfrm>
          <a:prstGeom prst="rect">
            <a:avLst/>
          </a:prstGeom>
        </p:spPr>
      </p:pic>
      <p:pic>
        <p:nvPicPr>
          <p:cNvPr id="5" name="Picture 4" descr="kris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826" y="2557463"/>
            <a:ext cx="2619375" cy="1743075"/>
          </a:xfrm>
          <a:prstGeom prst="rect">
            <a:avLst/>
          </a:prstGeom>
        </p:spPr>
      </p:pic>
      <p:pic>
        <p:nvPicPr>
          <p:cNvPr id="6" name="Picture 5" descr="red_r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7200" y="2514600"/>
            <a:ext cx="1905001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4495802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জবা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4419601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কৃষ্ণচুড়া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44196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4114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5562600"/>
            <a:ext cx="2819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676400"/>
            <a:ext cx="3200400" cy="2400300"/>
          </a:xfrm>
          <a:prstGeom prst="rect">
            <a:avLst/>
          </a:prstGeom>
        </p:spPr>
      </p:pic>
      <p:pic>
        <p:nvPicPr>
          <p:cNvPr id="5" name="Picture 4" descr="sunfl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6" y="1676400"/>
            <a:ext cx="2466975" cy="2438400"/>
          </a:xfrm>
          <a:prstGeom prst="rect">
            <a:avLst/>
          </a:prstGeom>
        </p:spPr>
      </p:pic>
      <p:pic>
        <p:nvPicPr>
          <p:cNvPr id="6" name="Picture 5" descr="kadom.jpg"/>
          <p:cNvPicPr>
            <a:picLocks noChangeAspect="1"/>
          </p:cNvPicPr>
          <p:nvPr/>
        </p:nvPicPr>
        <p:blipFill>
          <a:blip r:embed="rId5"/>
          <a:srcRect t="28531"/>
          <a:stretch>
            <a:fillRect/>
          </a:stretch>
        </p:blipFill>
        <p:spPr>
          <a:xfrm>
            <a:off x="1676400" y="1676400"/>
            <a:ext cx="25908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4267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কদম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2672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গাঁদা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26720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সূ্র্যমুখী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ndar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2362200"/>
            <a:ext cx="2438400" cy="2362200"/>
          </a:xfrm>
          <a:prstGeom prst="rect">
            <a:avLst/>
          </a:prstGeom>
        </p:spPr>
      </p:pic>
      <p:pic>
        <p:nvPicPr>
          <p:cNvPr id="3" name="Picture 2" descr="shf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362200"/>
            <a:ext cx="2286000" cy="2362200"/>
          </a:xfrm>
          <a:prstGeom prst="rect">
            <a:avLst/>
          </a:prstGeom>
        </p:spPr>
      </p:pic>
      <p:pic>
        <p:nvPicPr>
          <p:cNvPr id="4" name="Picture 3" descr="sap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336800"/>
            <a:ext cx="2514600" cy="223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85801"/>
            <a:ext cx="5943600" cy="10156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এগুললো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5537538"/>
            <a:ext cx="4191000" cy="101566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468767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সাপলা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800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শিউলি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200" y="4724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218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Eva SaifSneha</dc:creator>
  <cp:lastModifiedBy>Saiful Eva SaifSneha</cp:lastModifiedBy>
  <cp:revision>12</cp:revision>
  <dcterms:created xsi:type="dcterms:W3CDTF">2020-01-27T15:24:29Z</dcterms:created>
  <dcterms:modified xsi:type="dcterms:W3CDTF">2020-02-05T14:03:58Z</dcterms:modified>
</cp:coreProperties>
</file>