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80" r:id="rId7"/>
    <p:sldId id="285" r:id="rId8"/>
    <p:sldId id="284" r:id="rId9"/>
    <p:sldId id="291" r:id="rId10"/>
    <p:sldId id="286" r:id="rId11"/>
    <p:sldId id="290" r:id="rId12"/>
    <p:sldId id="273" r:id="rId13"/>
    <p:sldId id="288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5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99BB63-99CA-4F14-B0C3-F1E1B56673AA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83DF981C-91A9-4D5A-9347-5D4E47060A4D}" type="pres">
      <dgm:prSet presAssocID="{6599BB63-99CA-4F14-B0C3-F1E1B56673A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BD782BA-F11D-42D4-AC90-7EF4230E318A}" type="pres">
      <dgm:prSet presAssocID="{6599BB63-99CA-4F14-B0C3-F1E1B56673AA}" presName="cycle" presStyleCnt="0"/>
      <dgm:spPr/>
    </dgm:pt>
  </dgm:ptLst>
  <dgm:cxnLst>
    <dgm:cxn modelId="{3009EE57-DBA2-4DB3-9F0D-5FE0E78C80A4}" type="presOf" srcId="{6599BB63-99CA-4F14-B0C3-F1E1B56673AA}" destId="{83DF981C-91A9-4D5A-9347-5D4E47060A4D}" srcOrd="0" destOrd="0" presId="urn:microsoft.com/office/officeart/2005/8/layout/radial2"/>
    <dgm:cxn modelId="{07B71585-C7EB-459B-B9C9-43665B182DF5}" type="presParOf" srcId="{83DF981C-91A9-4D5A-9347-5D4E47060A4D}" destId="{6BD782BA-F11D-42D4-AC90-7EF4230E318A}" srcOrd="0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433A95-7953-42A8-96B1-60FDEB09D114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3A02F9B-6D48-489A-92A5-418CA9B76752}">
      <dgm:prSet phldrT="[Text]"/>
      <dgm:spPr>
        <a:solidFill>
          <a:srgbClr val="00B050"/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সবুজ</a:t>
          </a:r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F615E1-7A14-4B2D-A76F-C83A6887754D}" type="parTrans" cxnId="{D95FB998-4145-4388-8E60-646F35EA9335}">
      <dgm:prSet/>
      <dgm:spPr/>
      <dgm:t>
        <a:bodyPr/>
        <a:lstStyle/>
        <a:p>
          <a:endParaRPr lang="en-GB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6BD1F1C-4DB0-4342-8743-26997976737F}" type="sibTrans" cxnId="{D95FB998-4145-4388-8E60-646F35EA9335}">
      <dgm:prSet/>
      <dgm:spPr/>
      <dgm:t>
        <a:bodyPr/>
        <a:lstStyle/>
        <a:p>
          <a:endParaRPr lang="en-GB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8175D9-E86F-4D66-926C-719521F6AA0F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৩ টি ১ এর চেয়ে ছোট ভগ্নাংশ লিখ</a:t>
          </a:r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156675-E132-42F0-B8B0-80E8AC4883D9}" type="parTrans" cxnId="{D8F36852-A6D7-4A6B-ADF2-ED5E0421D22B}">
      <dgm:prSet/>
      <dgm:spPr/>
      <dgm:t>
        <a:bodyPr/>
        <a:lstStyle/>
        <a:p>
          <a:endParaRPr lang="en-GB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97F9A5-3DA1-44E4-A7A6-8066A825E674}" type="sibTrans" cxnId="{D8F36852-A6D7-4A6B-ADF2-ED5E0421D22B}">
      <dgm:prSet/>
      <dgm:spPr/>
      <dgm:t>
        <a:bodyPr/>
        <a:lstStyle/>
        <a:p>
          <a:endParaRPr lang="en-GB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DDA3A0-3B68-42E9-AC2D-49B85E8973FB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নীল</a:t>
          </a:r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45FA041-FCAD-470B-9D12-BB7C0B0FF0BE}" type="parTrans" cxnId="{22FDFED6-7BD2-459F-818A-01896FC94116}">
      <dgm:prSet/>
      <dgm:spPr/>
      <dgm:t>
        <a:bodyPr/>
        <a:lstStyle/>
        <a:p>
          <a:endParaRPr lang="en-GB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DEF1A7-8FC1-461C-8448-BC0BA38DBB60}" type="sibTrans" cxnId="{22FDFED6-7BD2-459F-818A-01896FC94116}">
      <dgm:prSet/>
      <dgm:spPr/>
      <dgm:t>
        <a:bodyPr/>
        <a:lstStyle/>
        <a:p>
          <a:endParaRPr lang="en-GB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9784C6-B716-47D6-8AE3-C4707D03878F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৩ টি ১ এর সমান ভগ্নাংশ লিখ</a:t>
          </a:r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2D54DC-0255-4DD6-B78A-145FFA874F3B}" type="parTrans" cxnId="{D8404ECA-B6A9-401A-A58B-943030AF2A10}">
      <dgm:prSet/>
      <dgm:spPr/>
      <dgm:t>
        <a:bodyPr/>
        <a:lstStyle/>
        <a:p>
          <a:endParaRPr lang="en-GB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6DF3E4-8459-47F0-B7F6-2C4CD659EAD5}" type="sibTrans" cxnId="{D8404ECA-B6A9-401A-A58B-943030AF2A10}">
      <dgm:prSet/>
      <dgm:spPr/>
      <dgm:t>
        <a:bodyPr/>
        <a:lstStyle/>
        <a:p>
          <a:endParaRPr lang="en-GB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036A7D-5D08-4FF4-9C9C-6C4F72EBAB60}">
      <dgm:prSet phldrT="[Text]"/>
      <dgm:spPr>
        <a:solidFill>
          <a:srgbClr val="FF0000"/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লাল</a:t>
          </a:r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7AD6CF-37B2-447A-B284-128AEE38F2E9}" type="parTrans" cxnId="{C769AA35-D864-48F7-87DD-D9565F3DF319}">
      <dgm:prSet/>
      <dgm:spPr/>
      <dgm:t>
        <a:bodyPr/>
        <a:lstStyle/>
        <a:p>
          <a:endParaRPr lang="en-GB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32BBDA-2FF6-4E8C-9625-F43CF7232FE7}" type="sibTrans" cxnId="{C769AA35-D864-48F7-87DD-D9565F3DF319}">
      <dgm:prSet/>
      <dgm:spPr/>
      <dgm:t>
        <a:bodyPr/>
        <a:lstStyle/>
        <a:p>
          <a:endParaRPr lang="en-GB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189D56-1C8F-45D5-A3C6-FA07FC090D0D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৩ টা ১ এর চেয়ে বড় ভগ্নাংশ লিখ</a:t>
          </a:r>
          <a:endParaRPr lang="en-GB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9F2917-7809-4493-82D4-C9182354F3BA}" type="parTrans" cxnId="{386F97E8-BFA5-4879-AE96-8888334F3E58}">
      <dgm:prSet/>
      <dgm:spPr/>
      <dgm:t>
        <a:bodyPr/>
        <a:lstStyle/>
        <a:p>
          <a:endParaRPr lang="en-GB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D0D2E4-7D08-4721-B006-05F0B9F6FCEC}" type="sibTrans" cxnId="{386F97E8-BFA5-4879-AE96-8888334F3E58}">
      <dgm:prSet/>
      <dgm:spPr/>
      <dgm:t>
        <a:bodyPr/>
        <a:lstStyle/>
        <a:p>
          <a:endParaRPr lang="en-GB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E95F0E-EF74-43A2-8F0C-5CB012E7DA7A}" type="pres">
      <dgm:prSet presAssocID="{01433A95-7953-42A8-96B1-60FDEB09D11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5F4AC6A-B39F-4B6D-9BF4-1CCA3E418498}" type="pres">
      <dgm:prSet presAssocID="{01433A95-7953-42A8-96B1-60FDEB09D114}" presName="cycle" presStyleCnt="0"/>
      <dgm:spPr/>
    </dgm:pt>
    <dgm:pt modelId="{209E62EB-B097-4327-B12A-6DA9C993CA81}" type="pres">
      <dgm:prSet presAssocID="{01433A95-7953-42A8-96B1-60FDEB09D114}" presName="centerShape" presStyleCnt="0"/>
      <dgm:spPr/>
    </dgm:pt>
    <dgm:pt modelId="{9CFD67C7-E782-4EF6-96C3-D76E0D88A706}" type="pres">
      <dgm:prSet presAssocID="{01433A95-7953-42A8-96B1-60FDEB09D114}" presName="connSite" presStyleLbl="node1" presStyleIdx="0" presStyleCnt="4"/>
      <dgm:spPr/>
    </dgm:pt>
    <dgm:pt modelId="{F6C96CA5-A92A-4910-A5B4-62913BD011CE}" type="pres">
      <dgm:prSet presAssocID="{01433A95-7953-42A8-96B1-60FDEB09D114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32F1BA6C-120C-45FA-95B2-FA340109667F}" type="pres">
      <dgm:prSet presAssocID="{E6F615E1-7A14-4B2D-A76F-C83A6887754D}" presName="Name25" presStyleLbl="parChTrans1D1" presStyleIdx="0" presStyleCnt="3"/>
      <dgm:spPr/>
      <dgm:t>
        <a:bodyPr/>
        <a:lstStyle/>
        <a:p>
          <a:endParaRPr lang="en-GB"/>
        </a:p>
      </dgm:t>
    </dgm:pt>
    <dgm:pt modelId="{6C8BC0FB-7EA4-44CE-8CF2-B934141C8C26}" type="pres">
      <dgm:prSet presAssocID="{53A02F9B-6D48-489A-92A5-418CA9B76752}" presName="node" presStyleCnt="0"/>
      <dgm:spPr/>
    </dgm:pt>
    <dgm:pt modelId="{454063F2-693A-4B75-AC44-098AD4B3F4DB}" type="pres">
      <dgm:prSet presAssocID="{53A02F9B-6D48-489A-92A5-418CA9B76752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5BF5135-50D0-431E-AD04-08DF1735987E}" type="pres">
      <dgm:prSet presAssocID="{53A02F9B-6D48-489A-92A5-418CA9B76752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A669A4B-D0DD-415B-9104-F994CD85770A}" type="pres">
      <dgm:prSet presAssocID="{E45FA041-FCAD-470B-9D12-BB7C0B0FF0BE}" presName="Name25" presStyleLbl="parChTrans1D1" presStyleIdx="1" presStyleCnt="3"/>
      <dgm:spPr/>
      <dgm:t>
        <a:bodyPr/>
        <a:lstStyle/>
        <a:p>
          <a:endParaRPr lang="en-GB"/>
        </a:p>
      </dgm:t>
    </dgm:pt>
    <dgm:pt modelId="{27ECC52A-AFE0-499B-AEB3-371279AF0AA8}" type="pres">
      <dgm:prSet presAssocID="{1ADDA3A0-3B68-42E9-AC2D-49B85E8973FB}" presName="node" presStyleCnt="0"/>
      <dgm:spPr/>
    </dgm:pt>
    <dgm:pt modelId="{7ECED4E2-4DA1-4361-96FE-CDA97882F2A7}" type="pres">
      <dgm:prSet presAssocID="{1ADDA3A0-3B68-42E9-AC2D-49B85E8973FB}" presName="parentNode" presStyleLbl="node1" presStyleIdx="2" presStyleCnt="4" custLinFactNeighborX="-18572" custLinFactNeighborY="-619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0C2C3A-6467-407B-A3F5-D511312C66A4}" type="pres">
      <dgm:prSet presAssocID="{1ADDA3A0-3B68-42E9-AC2D-49B85E8973FB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5F2811-BFED-4C13-80A5-BE82CAD3EF1B}" type="pres">
      <dgm:prSet presAssocID="{E77AD6CF-37B2-447A-B284-128AEE38F2E9}" presName="Name25" presStyleLbl="parChTrans1D1" presStyleIdx="2" presStyleCnt="3"/>
      <dgm:spPr/>
      <dgm:t>
        <a:bodyPr/>
        <a:lstStyle/>
        <a:p>
          <a:endParaRPr lang="en-GB"/>
        </a:p>
      </dgm:t>
    </dgm:pt>
    <dgm:pt modelId="{ACED9063-BBF3-44A0-B113-76E7533D2DE7}" type="pres">
      <dgm:prSet presAssocID="{F5036A7D-5D08-4FF4-9C9C-6C4F72EBAB60}" presName="node" presStyleCnt="0"/>
      <dgm:spPr/>
    </dgm:pt>
    <dgm:pt modelId="{B44F72A8-3810-446F-B317-7548F49DF23B}" type="pres">
      <dgm:prSet presAssocID="{F5036A7D-5D08-4FF4-9C9C-6C4F72EBAB60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304C66-810F-4185-B9F1-57D35A6D6FD9}" type="pres">
      <dgm:prSet presAssocID="{F5036A7D-5D08-4FF4-9C9C-6C4F72EBAB60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769AA35-D864-48F7-87DD-D9565F3DF319}" srcId="{01433A95-7953-42A8-96B1-60FDEB09D114}" destId="{F5036A7D-5D08-4FF4-9C9C-6C4F72EBAB60}" srcOrd="2" destOrd="0" parTransId="{E77AD6CF-37B2-447A-B284-128AEE38F2E9}" sibTransId="{EA32BBDA-2FF6-4E8C-9625-F43CF7232FE7}"/>
    <dgm:cxn modelId="{5B6DB186-8855-4AFE-BC10-641DDC5F56D6}" type="presOf" srcId="{53A02F9B-6D48-489A-92A5-418CA9B76752}" destId="{454063F2-693A-4B75-AC44-098AD4B3F4DB}" srcOrd="0" destOrd="0" presId="urn:microsoft.com/office/officeart/2005/8/layout/radial2"/>
    <dgm:cxn modelId="{B8F1D6D2-5C2F-48EB-8D45-830EEE7259F7}" type="presOf" srcId="{EA8175D9-E86F-4D66-926C-719521F6AA0F}" destId="{F5BF5135-50D0-431E-AD04-08DF1735987E}" srcOrd="0" destOrd="0" presId="urn:microsoft.com/office/officeart/2005/8/layout/radial2"/>
    <dgm:cxn modelId="{386F97E8-BFA5-4879-AE96-8888334F3E58}" srcId="{F5036A7D-5D08-4FF4-9C9C-6C4F72EBAB60}" destId="{7D189D56-1C8F-45D5-A3C6-FA07FC090D0D}" srcOrd="0" destOrd="0" parTransId="{149F2917-7809-4493-82D4-C9182354F3BA}" sibTransId="{0DD0D2E4-7D08-4721-B006-05F0B9F6FCEC}"/>
    <dgm:cxn modelId="{055627DB-4A65-42D8-AE33-30CED6C2A96F}" type="presOf" srcId="{F5036A7D-5D08-4FF4-9C9C-6C4F72EBAB60}" destId="{B44F72A8-3810-446F-B317-7548F49DF23B}" srcOrd="0" destOrd="0" presId="urn:microsoft.com/office/officeart/2005/8/layout/radial2"/>
    <dgm:cxn modelId="{22FDFED6-7BD2-459F-818A-01896FC94116}" srcId="{01433A95-7953-42A8-96B1-60FDEB09D114}" destId="{1ADDA3A0-3B68-42E9-AC2D-49B85E8973FB}" srcOrd="1" destOrd="0" parTransId="{E45FA041-FCAD-470B-9D12-BB7C0B0FF0BE}" sibTransId="{02DEF1A7-8FC1-461C-8448-BC0BA38DBB60}"/>
    <dgm:cxn modelId="{D95FB998-4145-4388-8E60-646F35EA9335}" srcId="{01433A95-7953-42A8-96B1-60FDEB09D114}" destId="{53A02F9B-6D48-489A-92A5-418CA9B76752}" srcOrd="0" destOrd="0" parTransId="{E6F615E1-7A14-4B2D-A76F-C83A6887754D}" sibTransId="{76BD1F1C-4DB0-4342-8743-26997976737F}"/>
    <dgm:cxn modelId="{25A7CE10-544F-4200-A9CA-9CBB706036BC}" type="presOf" srcId="{E45FA041-FCAD-470B-9D12-BB7C0B0FF0BE}" destId="{0A669A4B-D0DD-415B-9104-F994CD85770A}" srcOrd="0" destOrd="0" presId="urn:microsoft.com/office/officeart/2005/8/layout/radial2"/>
    <dgm:cxn modelId="{D8F36852-A6D7-4A6B-ADF2-ED5E0421D22B}" srcId="{53A02F9B-6D48-489A-92A5-418CA9B76752}" destId="{EA8175D9-E86F-4D66-926C-719521F6AA0F}" srcOrd="0" destOrd="0" parTransId="{F6156675-E132-42F0-B8B0-80E8AC4883D9}" sibTransId="{4497F9A5-3DA1-44E4-A7A6-8066A825E674}"/>
    <dgm:cxn modelId="{6D83F908-6805-421E-961C-2A1E21B48C53}" type="presOf" srcId="{01433A95-7953-42A8-96B1-60FDEB09D114}" destId="{D5E95F0E-EF74-43A2-8F0C-5CB012E7DA7A}" srcOrd="0" destOrd="0" presId="urn:microsoft.com/office/officeart/2005/8/layout/radial2"/>
    <dgm:cxn modelId="{A7E2DBFB-317A-4BE4-920C-68C734F84107}" type="presOf" srcId="{E6F615E1-7A14-4B2D-A76F-C83A6887754D}" destId="{32F1BA6C-120C-45FA-95B2-FA340109667F}" srcOrd="0" destOrd="0" presId="urn:microsoft.com/office/officeart/2005/8/layout/radial2"/>
    <dgm:cxn modelId="{A7BA43EE-E9A8-4BD4-97D0-C72C9C1FBF64}" type="presOf" srcId="{8C9784C6-B716-47D6-8AE3-C4707D03878F}" destId="{C60C2C3A-6467-407B-A3F5-D511312C66A4}" srcOrd="0" destOrd="0" presId="urn:microsoft.com/office/officeart/2005/8/layout/radial2"/>
    <dgm:cxn modelId="{9B384744-23A9-45D1-ABA9-3188EBB7AEEC}" type="presOf" srcId="{1ADDA3A0-3B68-42E9-AC2D-49B85E8973FB}" destId="{7ECED4E2-4DA1-4361-96FE-CDA97882F2A7}" srcOrd="0" destOrd="0" presId="urn:microsoft.com/office/officeart/2005/8/layout/radial2"/>
    <dgm:cxn modelId="{7B8967F3-74DA-4CED-AF54-8A00DA4133C0}" type="presOf" srcId="{E77AD6CF-37B2-447A-B284-128AEE38F2E9}" destId="{625F2811-BFED-4C13-80A5-BE82CAD3EF1B}" srcOrd="0" destOrd="0" presId="urn:microsoft.com/office/officeart/2005/8/layout/radial2"/>
    <dgm:cxn modelId="{D8404ECA-B6A9-401A-A58B-943030AF2A10}" srcId="{1ADDA3A0-3B68-42E9-AC2D-49B85E8973FB}" destId="{8C9784C6-B716-47D6-8AE3-C4707D03878F}" srcOrd="0" destOrd="0" parTransId="{AC2D54DC-0255-4DD6-B78A-145FFA874F3B}" sibTransId="{836DF3E4-8459-47F0-B7F6-2C4CD659EAD5}"/>
    <dgm:cxn modelId="{5FA7A141-8085-45DA-9155-66D58FA0F8F2}" type="presOf" srcId="{7D189D56-1C8F-45D5-A3C6-FA07FC090D0D}" destId="{E4304C66-810F-4185-B9F1-57D35A6D6FD9}" srcOrd="0" destOrd="0" presId="urn:microsoft.com/office/officeart/2005/8/layout/radial2"/>
    <dgm:cxn modelId="{FB3ABDEF-EFE3-4916-BC82-C402853E11C8}" type="presParOf" srcId="{D5E95F0E-EF74-43A2-8F0C-5CB012E7DA7A}" destId="{A5F4AC6A-B39F-4B6D-9BF4-1CCA3E418498}" srcOrd="0" destOrd="0" presId="urn:microsoft.com/office/officeart/2005/8/layout/radial2"/>
    <dgm:cxn modelId="{B24DE25B-6A27-41E2-9674-0F18E6CF5F98}" type="presParOf" srcId="{A5F4AC6A-B39F-4B6D-9BF4-1CCA3E418498}" destId="{209E62EB-B097-4327-B12A-6DA9C993CA81}" srcOrd="0" destOrd="0" presId="urn:microsoft.com/office/officeart/2005/8/layout/radial2"/>
    <dgm:cxn modelId="{0C310537-7837-4D27-8279-D6D8DA96D552}" type="presParOf" srcId="{209E62EB-B097-4327-B12A-6DA9C993CA81}" destId="{9CFD67C7-E782-4EF6-96C3-D76E0D88A706}" srcOrd="0" destOrd="0" presId="urn:microsoft.com/office/officeart/2005/8/layout/radial2"/>
    <dgm:cxn modelId="{08519A22-DDD2-42D0-A2E3-53C33CBCF95F}" type="presParOf" srcId="{209E62EB-B097-4327-B12A-6DA9C993CA81}" destId="{F6C96CA5-A92A-4910-A5B4-62913BD011CE}" srcOrd="1" destOrd="0" presId="urn:microsoft.com/office/officeart/2005/8/layout/radial2"/>
    <dgm:cxn modelId="{D66698B8-0A68-4002-ACF7-6B39E665DDC3}" type="presParOf" srcId="{A5F4AC6A-B39F-4B6D-9BF4-1CCA3E418498}" destId="{32F1BA6C-120C-45FA-95B2-FA340109667F}" srcOrd="1" destOrd="0" presId="urn:microsoft.com/office/officeart/2005/8/layout/radial2"/>
    <dgm:cxn modelId="{DC180838-33D8-4C2A-BE79-5026E0A7D799}" type="presParOf" srcId="{A5F4AC6A-B39F-4B6D-9BF4-1CCA3E418498}" destId="{6C8BC0FB-7EA4-44CE-8CF2-B934141C8C26}" srcOrd="2" destOrd="0" presId="urn:microsoft.com/office/officeart/2005/8/layout/radial2"/>
    <dgm:cxn modelId="{72096D4C-775C-436C-AB97-17F9F4C4012A}" type="presParOf" srcId="{6C8BC0FB-7EA4-44CE-8CF2-B934141C8C26}" destId="{454063F2-693A-4B75-AC44-098AD4B3F4DB}" srcOrd="0" destOrd="0" presId="urn:microsoft.com/office/officeart/2005/8/layout/radial2"/>
    <dgm:cxn modelId="{D1B6D26C-9D0C-478E-9152-EA1DB3839CDE}" type="presParOf" srcId="{6C8BC0FB-7EA4-44CE-8CF2-B934141C8C26}" destId="{F5BF5135-50D0-431E-AD04-08DF1735987E}" srcOrd="1" destOrd="0" presId="urn:microsoft.com/office/officeart/2005/8/layout/radial2"/>
    <dgm:cxn modelId="{4B8F1EB9-FDED-4054-BCD7-A799BE8F5AC0}" type="presParOf" srcId="{A5F4AC6A-B39F-4B6D-9BF4-1CCA3E418498}" destId="{0A669A4B-D0DD-415B-9104-F994CD85770A}" srcOrd="3" destOrd="0" presId="urn:microsoft.com/office/officeart/2005/8/layout/radial2"/>
    <dgm:cxn modelId="{83AD9231-7786-4DCC-BB15-1107EDA6C1AD}" type="presParOf" srcId="{A5F4AC6A-B39F-4B6D-9BF4-1CCA3E418498}" destId="{27ECC52A-AFE0-499B-AEB3-371279AF0AA8}" srcOrd="4" destOrd="0" presId="urn:microsoft.com/office/officeart/2005/8/layout/radial2"/>
    <dgm:cxn modelId="{4205B6E4-F56E-4205-92BC-2DC2A7A80FEC}" type="presParOf" srcId="{27ECC52A-AFE0-499B-AEB3-371279AF0AA8}" destId="{7ECED4E2-4DA1-4361-96FE-CDA97882F2A7}" srcOrd="0" destOrd="0" presId="urn:microsoft.com/office/officeart/2005/8/layout/radial2"/>
    <dgm:cxn modelId="{F5749999-0A7A-44C1-B8D1-1EFA8C057C4C}" type="presParOf" srcId="{27ECC52A-AFE0-499B-AEB3-371279AF0AA8}" destId="{C60C2C3A-6467-407B-A3F5-D511312C66A4}" srcOrd="1" destOrd="0" presId="urn:microsoft.com/office/officeart/2005/8/layout/radial2"/>
    <dgm:cxn modelId="{D9ED90A9-BA6C-494C-A79F-2E9A1B2AB29B}" type="presParOf" srcId="{A5F4AC6A-B39F-4B6D-9BF4-1CCA3E418498}" destId="{625F2811-BFED-4C13-80A5-BE82CAD3EF1B}" srcOrd="5" destOrd="0" presId="urn:microsoft.com/office/officeart/2005/8/layout/radial2"/>
    <dgm:cxn modelId="{6870844B-1574-4E77-B71B-02B5F73E0853}" type="presParOf" srcId="{A5F4AC6A-B39F-4B6D-9BF4-1CCA3E418498}" destId="{ACED9063-BBF3-44A0-B113-76E7533D2DE7}" srcOrd="6" destOrd="0" presId="urn:microsoft.com/office/officeart/2005/8/layout/radial2"/>
    <dgm:cxn modelId="{ECFD653A-53E0-4660-B6CE-5A26F95EFD02}" type="presParOf" srcId="{ACED9063-BBF3-44A0-B113-76E7533D2DE7}" destId="{B44F72A8-3810-446F-B317-7548F49DF23B}" srcOrd="0" destOrd="0" presId="urn:microsoft.com/office/officeart/2005/8/layout/radial2"/>
    <dgm:cxn modelId="{62177764-606C-4F42-A0CF-A99A06CD446D}" type="presParOf" srcId="{ACED9063-BBF3-44A0-B113-76E7533D2DE7}" destId="{E4304C66-810F-4185-B9F1-57D35A6D6FD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09CE-0782-47C9-9801-3425E9833283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78D8-79F1-4092-8DF0-215D0EC44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33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09CE-0782-47C9-9801-3425E9833283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78D8-79F1-4092-8DF0-215D0EC44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10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09CE-0782-47C9-9801-3425E9833283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78D8-79F1-4092-8DF0-215D0EC44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49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09CE-0782-47C9-9801-3425E9833283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78D8-79F1-4092-8DF0-215D0EC44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315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09CE-0782-47C9-9801-3425E9833283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78D8-79F1-4092-8DF0-215D0EC44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31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09CE-0782-47C9-9801-3425E9833283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78D8-79F1-4092-8DF0-215D0EC44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49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09CE-0782-47C9-9801-3425E9833283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78D8-79F1-4092-8DF0-215D0EC44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4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09CE-0782-47C9-9801-3425E9833283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78D8-79F1-4092-8DF0-215D0EC44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46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09CE-0782-47C9-9801-3425E9833283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78D8-79F1-4092-8DF0-215D0EC44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25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09CE-0782-47C9-9801-3425E9833283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78D8-79F1-4092-8DF0-215D0EC44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262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A09CE-0782-47C9-9801-3425E9833283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78D8-79F1-4092-8DF0-215D0EC44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74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A09CE-0782-47C9-9801-3425E9833283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B78D8-79F1-4092-8DF0-215D0EC44B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78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0939" y="5581934"/>
            <a:ext cx="761545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bn-IN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bn-IN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শুভেচ্ছা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643" y="272387"/>
            <a:ext cx="6654042" cy="49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8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51847" y="859809"/>
            <a:ext cx="10515600" cy="1325563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60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 নিরপেক্ষ পর্যায়</a:t>
            </a:r>
            <a:endParaRPr lang="en-GB" sz="6000" b="1" u="sn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240" y="2947915"/>
            <a:ext cx="4286536" cy="31393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পর্যায়ে আমি চক বোর্ড ব্যবহার করবো।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20" y="2410560"/>
            <a:ext cx="4217158" cy="44474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10250" y="3452965"/>
                <a:ext cx="826648" cy="927883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250" y="3452965"/>
                <a:ext cx="826648" cy="92788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41849" y="3452965"/>
                <a:ext cx="826648" cy="927883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bn-I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849" y="3452965"/>
                <a:ext cx="826648" cy="9278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186518" y="3452965"/>
                <a:ext cx="826648" cy="906338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৩</m:t>
                          </m:r>
                        </m:num>
                        <m:den>
                          <m:r>
                            <a:rPr lang="bn-IN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518" y="3452965"/>
                <a:ext cx="826648" cy="90633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28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3" y="1523150"/>
            <a:ext cx="6414448" cy="412702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51847" y="197587"/>
            <a:ext cx="10515600" cy="9624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চকবোর্ডের</a:t>
            </a:r>
            <a:r>
              <a:rPr lang="en-US" sz="60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u="sng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GB" sz="6000" b="1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73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79176" y="433365"/>
            <a:ext cx="7590427" cy="740344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60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GB" sz="6000" b="1" u="sn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59830126"/>
              </p:ext>
            </p:extLst>
          </p:nvPr>
        </p:nvGraphicFramePr>
        <p:xfrm>
          <a:off x="5295330" y="2882330"/>
          <a:ext cx="1733266" cy="1542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513680956"/>
              </p:ext>
            </p:extLst>
          </p:nvPr>
        </p:nvGraphicFramePr>
        <p:xfrm>
          <a:off x="1201003" y="1924335"/>
          <a:ext cx="9610295" cy="3821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7033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13" grpId="1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3496" y="269172"/>
            <a:ext cx="10515600" cy="7403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60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6000" b="1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776" y="3790616"/>
            <a:ext cx="10138137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উপরের কোনগুলো প্রকৃত ভগ্নাংশ।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372" y="5483954"/>
            <a:ext cx="8732416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উপরের কোনগুলো অপ্রকৃত ভগ্নাংশ।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3372" y="2095848"/>
                <a:ext cx="628847" cy="608436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num>
                        <m:den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372" y="2095848"/>
                <a:ext cx="628847" cy="60843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83341" y="2098864"/>
                <a:ext cx="374984" cy="634789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341" y="2098864"/>
                <a:ext cx="374984" cy="6347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02885" y="2113034"/>
                <a:ext cx="249281" cy="634789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885" y="2113034"/>
                <a:ext cx="249281" cy="634789"/>
              </a:xfrm>
              <a:prstGeom prst="rect">
                <a:avLst/>
              </a:prstGeom>
              <a:blipFill rotWithShape="0">
                <a:blip r:embed="rId4"/>
                <a:stretch>
                  <a:fillRect r="-7500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94711" y="2088528"/>
                <a:ext cx="551384" cy="634789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৭</m:t>
                          </m:r>
                        </m:num>
                        <m:den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711" y="2088528"/>
                <a:ext cx="551384" cy="6347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24917" y="2145715"/>
                <a:ext cx="438289" cy="608436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num>
                        <m:den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917" y="2145715"/>
                <a:ext cx="438289" cy="6084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27698" y="2145715"/>
                <a:ext cx="382295" cy="634789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698" y="2145715"/>
                <a:ext cx="382295" cy="63478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19150" y="2132538"/>
                <a:ext cx="445877" cy="634789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num>
                        <m:den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50" y="2132538"/>
                <a:ext cx="445877" cy="63478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93485" y="2107788"/>
                <a:ext cx="536762" cy="634789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১০</m:t>
                          </m:r>
                        </m:num>
                        <m:den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৭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485" y="2107788"/>
                <a:ext cx="536762" cy="63478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25657" y="2107788"/>
                <a:ext cx="626161" cy="634789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657" y="2107788"/>
                <a:ext cx="626161" cy="63478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537277" y="3905723"/>
            <a:ext cx="3776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38889" y="3890066"/>
                <a:ext cx="416793" cy="608436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num>
                        <m:den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889" y="3890066"/>
                <a:ext cx="416793" cy="60843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858442" y="3840341"/>
                <a:ext cx="312809" cy="634789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442" y="3840341"/>
                <a:ext cx="312809" cy="63478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31423" y="3889135"/>
                <a:ext cx="416792" cy="622286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423" y="3889135"/>
                <a:ext cx="416792" cy="62228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003764" y="3846795"/>
                <a:ext cx="382295" cy="634789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3764" y="3846795"/>
                <a:ext cx="382295" cy="63478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779257" y="5545509"/>
            <a:ext cx="260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352603" y="5520501"/>
                <a:ext cx="536762" cy="634789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১০</m:t>
                          </m:r>
                        </m:num>
                        <m:den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৭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603" y="5520501"/>
                <a:ext cx="536762" cy="63478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975277" y="5512101"/>
                <a:ext cx="551384" cy="634789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৭</m:t>
                          </m:r>
                        </m:num>
                        <m:den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277" y="5512101"/>
                <a:ext cx="551384" cy="634789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508294" y="5490775"/>
                <a:ext cx="445877" cy="634789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num>
                        <m:den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294" y="5490775"/>
                <a:ext cx="445877" cy="634789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687788" y="3790616"/>
                <a:ext cx="626161" cy="634789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7788" y="3790616"/>
                <a:ext cx="626161" cy="63478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054117" y="5529060"/>
                <a:ext cx="438289" cy="608436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num>
                        <m:den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117" y="5529060"/>
                <a:ext cx="438289" cy="608436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40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23962"/>
            <a:ext cx="45720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2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149776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bn-IN" sz="6000" b="1" u="sng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6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24595"/>
            <a:ext cx="5157787" cy="527286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/>
          <a:lstStyle/>
          <a:p>
            <a:pPr marL="0" indent="0">
              <a:buNone/>
            </a:pPr>
            <a:endParaRPr lang="bn-IN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রুনা খাতুন</a:t>
            </a:r>
            <a:endParaRPr lang="en-GB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marL="0" indent="0">
              <a:buNone/>
            </a:pP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বিলছাওয়ালী সরকারি প্রাথমিক বিদ্যালয়</a:t>
            </a:r>
          </a:p>
          <a:p>
            <a:pPr marL="0" indent="0">
              <a:buNone/>
            </a:pP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ধুনট, বগুড়া।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24595"/>
            <a:ext cx="5183188" cy="527286"/>
          </a:xfr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GB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bn-IN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IN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গনিত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dirty="0" smtClean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</a:p>
          <a:p>
            <a:pPr marL="0" indent="0">
              <a:buNone/>
            </a:pPr>
            <a:r>
              <a:rPr lang="bn-IN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১ এর চেয়ে ছোট, ১ এর সমান ও এক এর চেয়ে বড় ভগ্নাংশ।</a:t>
            </a:r>
          </a:p>
          <a:p>
            <a:pPr marL="0" indent="0">
              <a:buNone/>
            </a:pPr>
            <a:r>
              <a:rPr lang="bn-IN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</a:p>
          <a:p>
            <a:pPr marL="0" indent="0">
              <a:buNone/>
            </a:pPr>
            <a:r>
              <a:rPr lang="bn-IN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০২.০২.২০২০ইং</a:t>
            </a:r>
            <a:endParaRPr lang="en-GB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8875" t="35952" r="38850" b="24238"/>
          <a:stretch/>
        </p:blipFill>
        <p:spPr>
          <a:xfrm>
            <a:off x="4258101" y="3098043"/>
            <a:ext cx="1439742" cy="144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8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106" y="2210938"/>
            <a:ext cx="10809026" cy="28315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</a:p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অনুর্ধ দুই অংকের হর বিশিষ্ট প্রকৃত ও অপ্রকৃত ভগ্নাংশ চিহ্নিত করতে পারবে।  </a:t>
            </a:r>
          </a:p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4204" y="292952"/>
            <a:ext cx="5942058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GB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7846" y="5771030"/>
            <a:ext cx="4954137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কি দেখা যাচ্ছে  ? </a:t>
            </a:r>
            <a:endParaRPr lang="en-GB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83391" y="1828800"/>
            <a:ext cx="0" cy="2224585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41445" y="2784143"/>
            <a:ext cx="2470245" cy="81887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41445" y="1528549"/>
            <a:ext cx="1241946" cy="1337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4"/>
          <a:stretch/>
        </p:blipFill>
        <p:spPr>
          <a:xfrm>
            <a:off x="4044287" y="1316478"/>
            <a:ext cx="3962400" cy="38209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11" y="1696027"/>
            <a:ext cx="3569543" cy="325810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1" y="1790132"/>
            <a:ext cx="3339152" cy="333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5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998" y="1047514"/>
            <a:ext cx="4766753" cy="5189514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জানবো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947" y="523758"/>
            <a:ext cx="4925112" cy="623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8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42516" y="911035"/>
            <a:ext cx="9197454" cy="986003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6000" b="1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</a:t>
            </a:r>
            <a:endParaRPr lang="en-GB" sz="6000" b="1" u="sn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0622" y="3712191"/>
            <a:ext cx="5841242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 বর্গাকৃতির কাগজ নিয়ে কেটে ভগ্নাংশ সম্পর্কে ধারণা দিব। </a:t>
            </a:r>
          </a:p>
        </p:txBody>
      </p:sp>
    </p:spTree>
    <p:extLst>
      <p:ext uri="{BB962C8B-B14F-4D97-AF65-F5344CB8AC3E}">
        <p14:creationId xmlns:p14="http://schemas.microsoft.com/office/powerpoint/2010/main" val="90945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91739" y="2172409"/>
            <a:ext cx="2341075" cy="2095314"/>
            <a:chOff x="920740" y="1262035"/>
            <a:chExt cx="2341075" cy="2095314"/>
          </a:xfrm>
        </p:grpSpPr>
        <p:sp>
          <p:nvSpPr>
            <p:cNvPr id="35" name="Teardrop 34"/>
            <p:cNvSpPr/>
            <p:nvPr/>
          </p:nvSpPr>
          <p:spPr>
            <a:xfrm>
              <a:off x="920740" y="2380898"/>
              <a:ext cx="1181016" cy="976451"/>
            </a:xfrm>
            <a:prstGeom prst="teardrop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ardrop 37"/>
            <p:cNvSpPr/>
            <p:nvPr/>
          </p:nvSpPr>
          <p:spPr>
            <a:xfrm rot="16200000">
              <a:off x="2197111" y="2292644"/>
              <a:ext cx="976453" cy="1152955"/>
            </a:xfrm>
            <a:prstGeom prst="teardrop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ardrop 38"/>
            <p:cNvSpPr/>
            <p:nvPr/>
          </p:nvSpPr>
          <p:spPr>
            <a:xfrm rot="11064188">
              <a:off x="2125821" y="1262035"/>
              <a:ext cx="1093349" cy="1152955"/>
            </a:xfrm>
            <a:prstGeom prst="teardrop">
              <a:avLst/>
            </a:prstGeom>
            <a:solidFill>
              <a:srgbClr val="DB55BE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ardrop 39"/>
            <p:cNvSpPr/>
            <p:nvPr/>
          </p:nvSpPr>
          <p:spPr>
            <a:xfrm rot="5400000">
              <a:off x="950543" y="1242722"/>
              <a:ext cx="1093349" cy="1152955"/>
            </a:xfrm>
            <a:prstGeom prst="teardrop">
              <a:avLst/>
            </a:prstGeom>
            <a:solidFill>
              <a:srgbClr val="DB55BE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019417" y="2237008"/>
            <a:ext cx="2341075" cy="2097842"/>
            <a:chOff x="3991487" y="1274527"/>
            <a:chExt cx="2341075" cy="2097842"/>
          </a:xfrm>
        </p:grpSpPr>
        <p:sp>
          <p:nvSpPr>
            <p:cNvPr id="41" name="Teardrop 40"/>
            <p:cNvSpPr/>
            <p:nvPr/>
          </p:nvSpPr>
          <p:spPr>
            <a:xfrm>
              <a:off x="3991487" y="2395918"/>
              <a:ext cx="1181016" cy="976451"/>
            </a:xfrm>
            <a:prstGeom prst="teardrop">
              <a:avLst/>
            </a:prstGeom>
            <a:solidFill>
              <a:srgbClr val="DB55BE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ardrop 41"/>
            <p:cNvSpPr/>
            <p:nvPr/>
          </p:nvSpPr>
          <p:spPr>
            <a:xfrm rot="16200000">
              <a:off x="5267858" y="2307664"/>
              <a:ext cx="976453" cy="1152955"/>
            </a:xfrm>
            <a:prstGeom prst="teardrop">
              <a:avLst/>
            </a:prstGeom>
            <a:solidFill>
              <a:srgbClr val="DB55BE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ardrop 42"/>
            <p:cNvSpPr/>
            <p:nvPr/>
          </p:nvSpPr>
          <p:spPr>
            <a:xfrm rot="11064188">
              <a:off x="5196568" y="1277055"/>
              <a:ext cx="1093349" cy="1152955"/>
            </a:xfrm>
            <a:prstGeom prst="teardrop">
              <a:avLst/>
            </a:prstGeom>
            <a:solidFill>
              <a:srgbClr val="DB55BE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ardrop 43"/>
            <p:cNvSpPr/>
            <p:nvPr/>
          </p:nvSpPr>
          <p:spPr>
            <a:xfrm rot="5400000">
              <a:off x="4035320" y="1244724"/>
              <a:ext cx="1093349" cy="1152955"/>
            </a:xfrm>
            <a:prstGeom prst="teardrop">
              <a:avLst/>
            </a:prstGeom>
            <a:solidFill>
              <a:srgbClr val="DB55BE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137867" y="2282700"/>
            <a:ext cx="2313014" cy="2095314"/>
            <a:chOff x="7036550" y="1366440"/>
            <a:chExt cx="2313014" cy="2095314"/>
          </a:xfrm>
        </p:grpSpPr>
        <p:sp>
          <p:nvSpPr>
            <p:cNvPr id="45" name="Teardrop 44"/>
            <p:cNvSpPr/>
            <p:nvPr/>
          </p:nvSpPr>
          <p:spPr>
            <a:xfrm>
              <a:off x="7036550" y="2485303"/>
              <a:ext cx="1181016" cy="976451"/>
            </a:xfrm>
            <a:prstGeom prst="teardrop">
              <a:avLst/>
            </a:prstGeom>
            <a:solidFill>
              <a:srgbClr val="DB55BE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ardrop 45"/>
            <p:cNvSpPr/>
            <p:nvPr/>
          </p:nvSpPr>
          <p:spPr>
            <a:xfrm rot="16200000">
              <a:off x="8284860" y="2382028"/>
              <a:ext cx="976453" cy="1152955"/>
            </a:xfrm>
            <a:prstGeom prst="teardrop">
              <a:avLst/>
            </a:prstGeom>
            <a:solidFill>
              <a:srgbClr val="DB55BE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ardrop 46"/>
            <p:cNvSpPr/>
            <p:nvPr/>
          </p:nvSpPr>
          <p:spPr>
            <a:xfrm rot="11064188">
              <a:off x="8241631" y="1366440"/>
              <a:ext cx="1093349" cy="1152955"/>
            </a:xfrm>
            <a:prstGeom prst="teardrop">
              <a:avLst/>
            </a:prstGeom>
            <a:solidFill>
              <a:srgbClr val="DB55BE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ardrop 47"/>
            <p:cNvSpPr/>
            <p:nvPr/>
          </p:nvSpPr>
          <p:spPr>
            <a:xfrm rot="5400000">
              <a:off x="7066353" y="1347127"/>
              <a:ext cx="1093349" cy="1152955"/>
            </a:xfrm>
            <a:prstGeom prst="teardrop">
              <a:avLst/>
            </a:prstGeom>
            <a:solidFill>
              <a:srgbClr val="DB55BE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575062" y="2267678"/>
            <a:ext cx="2341075" cy="2095314"/>
            <a:chOff x="9637696" y="1327814"/>
            <a:chExt cx="2341075" cy="2095314"/>
          </a:xfrm>
        </p:grpSpPr>
        <p:sp>
          <p:nvSpPr>
            <p:cNvPr id="49" name="Teardrop 48"/>
            <p:cNvSpPr/>
            <p:nvPr/>
          </p:nvSpPr>
          <p:spPr>
            <a:xfrm>
              <a:off x="9637696" y="2446677"/>
              <a:ext cx="1181016" cy="976451"/>
            </a:xfrm>
            <a:prstGeom prst="teardrop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ardrop 49"/>
            <p:cNvSpPr/>
            <p:nvPr/>
          </p:nvSpPr>
          <p:spPr>
            <a:xfrm rot="16200000">
              <a:off x="10914067" y="2358423"/>
              <a:ext cx="976453" cy="1152955"/>
            </a:xfrm>
            <a:prstGeom prst="teardrop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Teardrop 50"/>
            <p:cNvSpPr/>
            <p:nvPr/>
          </p:nvSpPr>
          <p:spPr>
            <a:xfrm rot="11064188">
              <a:off x="10842777" y="1327814"/>
              <a:ext cx="1093349" cy="1152955"/>
            </a:xfrm>
            <a:prstGeom prst="teardrop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Teardrop 51"/>
            <p:cNvSpPr/>
            <p:nvPr/>
          </p:nvSpPr>
          <p:spPr>
            <a:xfrm rot="5400000">
              <a:off x="9667499" y="1308501"/>
              <a:ext cx="1093349" cy="1152955"/>
            </a:xfrm>
            <a:prstGeom prst="teardrop">
              <a:avLst/>
            </a:prstGeom>
            <a:solidFill>
              <a:srgbClr val="DB55BE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1074762" y="160550"/>
            <a:ext cx="10515600" cy="8220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6000" u="sng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অর্ধবাস্তব পর্যায়</a:t>
            </a:r>
            <a:endParaRPr lang="en-GB" sz="6000" u="sng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19671" y="5393855"/>
                <a:ext cx="982639" cy="634789"/>
              </a:xfrm>
              <a:prstGeom prst="rect">
                <a:avLst/>
              </a:prstGeom>
              <a:noFill/>
              <a:ln w="5715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671" y="5393855"/>
                <a:ext cx="982639" cy="63478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08042" y="5392059"/>
                <a:ext cx="982639" cy="636585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num>
                        <m:den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042" y="5392059"/>
                <a:ext cx="982639" cy="63658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245565" y="5392058"/>
                <a:ext cx="982639" cy="636585"/>
              </a:xfrm>
              <a:prstGeom prst="rect">
                <a:avLst/>
              </a:prstGeom>
              <a:noFill/>
              <a:ln w="3810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৫</m:t>
                          </m:r>
                        </m:num>
                        <m:den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565" y="5392058"/>
                <a:ext cx="982639" cy="63658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796309" y="2139735"/>
            <a:ext cx="2711940" cy="238124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650909" y="2132140"/>
            <a:ext cx="2711940" cy="238124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970156" y="2175011"/>
            <a:ext cx="5121760" cy="238124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43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23" grpId="0" animBg="1"/>
      <p:bldP spid="24" grpId="0" animBg="1"/>
      <p:bldP spid="2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163650" y="2863614"/>
            <a:ext cx="1897161" cy="464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774746" y="2823701"/>
            <a:ext cx="1897161" cy="464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727608" y="2791208"/>
            <a:ext cx="1897161" cy="4640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5423" y="4299047"/>
            <a:ext cx="2173616" cy="586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 </a:t>
            </a:r>
            <a:endParaRPr lang="en-GB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268716" y="4353639"/>
            <a:ext cx="2181104" cy="6550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GB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29254" y="1878101"/>
                <a:ext cx="826648" cy="634789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54" y="1878101"/>
                <a:ext cx="826648" cy="63478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254434" y="1736653"/>
                <a:ext cx="826648" cy="642035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434" y="1736653"/>
                <a:ext cx="826648" cy="6420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183532" y="1752972"/>
                <a:ext cx="826648" cy="615681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৩</m:t>
                          </m:r>
                        </m:num>
                        <m:den>
                          <m:r>
                            <a:rPr lang="bn-IN" b="0" i="1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532" y="1752972"/>
                <a:ext cx="826648" cy="61568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44996" y="5786651"/>
            <a:ext cx="1124937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এর চেয়ে ছোট ভগ্নাংশকে </a:t>
            </a:r>
            <a:r>
              <a:rPr lang="bn-IN" sz="2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 </a:t>
            </a:r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 </a:t>
            </a:r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 এবং ১ এর চেয়ে বড় </a:t>
            </a:r>
            <a:r>
              <a:rPr lang="bn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 </a:t>
            </a:r>
            <a:r>
              <a:rPr lang="bn-I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অপ্রকৃত </a:t>
            </a:r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 </a:t>
            </a:r>
            <a:r>
              <a:rPr lang="bn-IN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24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Left Arrow 2"/>
          <p:cNvSpPr/>
          <p:nvPr/>
        </p:nvSpPr>
        <p:spPr>
          <a:xfrm rot="13617130">
            <a:off x="5663131" y="3634753"/>
            <a:ext cx="1274785" cy="4023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Left Arrow 29"/>
          <p:cNvSpPr/>
          <p:nvPr/>
        </p:nvSpPr>
        <p:spPr>
          <a:xfrm rot="18744152">
            <a:off x="7438481" y="3642163"/>
            <a:ext cx="1295183" cy="3888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Left Arrow 30"/>
          <p:cNvSpPr/>
          <p:nvPr/>
        </p:nvSpPr>
        <p:spPr>
          <a:xfrm rot="16200000">
            <a:off x="611771" y="3666452"/>
            <a:ext cx="821459" cy="3024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6" y="307900"/>
            <a:ext cx="1514901" cy="1514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24" y="85252"/>
            <a:ext cx="1649176" cy="164917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817" y="58097"/>
            <a:ext cx="1649176" cy="164917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465" y="294130"/>
            <a:ext cx="1514901" cy="151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3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 animBg="1"/>
      <p:bldP spid="25" grpId="0" animBg="1"/>
      <p:bldP spid="26" grpId="0"/>
      <p:bldP spid="27" grpId="0"/>
      <p:bldP spid="28" grpId="0"/>
      <p:bldP spid="29" grpId="0" animBg="1"/>
      <p:bldP spid="3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6" y="272955"/>
            <a:ext cx="9717206" cy="571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8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205</Words>
  <Application>Microsoft Office PowerPoint</Application>
  <PresentationFormat>Widescreen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NikoshBAN</vt:lpstr>
      <vt:lpstr>Vrinda</vt:lpstr>
      <vt:lpstr>Office Theme</vt:lpstr>
      <vt:lpstr>PowerPoint Presentation</vt:lpstr>
      <vt:lpstr>পরিচিতি </vt:lpstr>
      <vt:lpstr>PowerPoint Presentation</vt:lpstr>
      <vt:lpstr>PowerPoint Presentation</vt:lpstr>
      <vt:lpstr>তাহলে আজ আমরা “১ এর চেয়ে ছোট, ১ এর সমান এবং ১ এর চেয়ে বড় ভগ্নাংশ” সম্পর্কে জানবো  </vt:lpstr>
      <vt:lpstr>বাস্তব পর্যায়</vt:lpstr>
      <vt:lpstr>PowerPoint Presentation</vt:lpstr>
      <vt:lpstr>PowerPoint Presentation</vt:lpstr>
      <vt:lpstr>PowerPoint Presentation</vt:lpstr>
      <vt:lpstr>বস্তু নিরপেক্ষ পর্যায়</vt:lpstr>
      <vt:lpstr>PowerPoint Presentation</vt:lpstr>
      <vt:lpstr>দলীয় কাজ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182</cp:revision>
  <dcterms:created xsi:type="dcterms:W3CDTF">2020-01-31T04:27:51Z</dcterms:created>
  <dcterms:modified xsi:type="dcterms:W3CDTF">2020-02-05T08:50:43Z</dcterms:modified>
</cp:coreProperties>
</file>