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79" r:id="rId4"/>
    <p:sldId id="284" r:id="rId5"/>
    <p:sldId id="278" r:id="rId6"/>
    <p:sldId id="285" r:id="rId7"/>
    <p:sldId id="286" r:id="rId8"/>
    <p:sldId id="275" r:id="rId9"/>
    <p:sldId id="265" r:id="rId10"/>
    <p:sldId id="274" r:id="rId11"/>
    <p:sldId id="271" r:id="rId12"/>
    <p:sldId id="272" r:id="rId13"/>
    <p:sldId id="287" r:id="rId14"/>
    <p:sldId id="267" r:id="rId15"/>
    <p:sldId id="273" r:id="rId16"/>
    <p:sldId id="289" r:id="rId17"/>
    <p:sldId id="291" r:id="rId18"/>
    <p:sldId id="288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6460E"/>
    <a:srgbClr val="094309"/>
    <a:srgbClr val="3366FF"/>
    <a:srgbClr val="008000"/>
    <a:srgbClr val="990099"/>
    <a:srgbClr val="AA62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718" autoAdjust="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59575-1626-437B-8217-6A45C1CB8287}" type="doc">
      <dgm:prSet loTypeId="urn:microsoft.com/office/officeart/2005/8/layout/venn3" loCatId="relationship" qsTypeId="urn:microsoft.com/office/officeart/2005/8/quickstyle/3d2" qsCatId="3D" csTypeId="urn:microsoft.com/office/officeart/2005/8/colors/colorful2" csCatId="colorful" phldr="1"/>
      <dgm:spPr/>
    </dgm:pt>
    <dgm:pt modelId="{5A05A8B4-5A22-4EF5-A6C6-7F45ADC59D0D}">
      <dgm:prSet phldrT="[Text]" custT="1"/>
      <dgm:spPr/>
      <dgm:t>
        <a:bodyPr/>
        <a:lstStyle/>
        <a:p>
          <a:r>
            <a:rPr lang="bn-BD" sz="16600" b="1" cap="none" spc="0" dirty="0" smtClean="0">
              <a:ln w="18000">
                <a:prstDash val="solid"/>
                <a:miter lim="800000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স্বা</a:t>
          </a:r>
          <a:endParaRPr lang="en-US" sz="16600" b="1" cap="none" spc="0" dirty="0">
            <a:ln w="18000">
              <a:prstDash val="solid"/>
              <a:miter lim="800000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6F4E0FB-7211-44F4-9AD9-68B68D65556C}" type="parTrans" cxnId="{DF7DB828-B96E-490A-8D9B-BA03755A2A6B}">
      <dgm:prSet/>
      <dgm:spPr/>
      <dgm:t>
        <a:bodyPr/>
        <a:lstStyle/>
        <a:p>
          <a:endParaRPr lang="en-US"/>
        </a:p>
      </dgm:t>
    </dgm:pt>
    <dgm:pt modelId="{B5D244ED-7B4C-4F4A-92EA-2D069BAF3F35}" type="sibTrans" cxnId="{DF7DB828-B96E-490A-8D9B-BA03755A2A6B}">
      <dgm:prSet/>
      <dgm:spPr/>
      <dgm:t>
        <a:bodyPr/>
        <a:lstStyle/>
        <a:p>
          <a:endParaRPr lang="en-US"/>
        </a:p>
      </dgm:t>
    </dgm:pt>
    <dgm:pt modelId="{0FBD7875-C4D0-43C8-AD9C-2F2D4C101655}">
      <dgm:prSet custT="1"/>
      <dgm:spPr/>
      <dgm:t>
        <a:bodyPr/>
        <a:lstStyle/>
        <a:p>
          <a:r>
            <a:rPr lang="bn-BD" sz="16600" b="1" cap="none" spc="0" dirty="0" smtClean="0">
              <a:ln w="18000">
                <a:prstDash val="solid"/>
                <a:miter lim="800000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গ</a:t>
          </a:r>
          <a:endParaRPr lang="en-US" sz="16600" b="1" cap="none" spc="0" dirty="0">
            <a:ln w="18000">
              <a:prstDash val="solid"/>
              <a:miter lim="800000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C444E645-69EA-475B-8EB9-42ECB6DAF025}" type="parTrans" cxnId="{6E2A3726-6452-4483-BAA9-7957B3488CB4}">
      <dgm:prSet/>
      <dgm:spPr/>
      <dgm:t>
        <a:bodyPr/>
        <a:lstStyle/>
        <a:p>
          <a:endParaRPr lang="en-US"/>
        </a:p>
      </dgm:t>
    </dgm:pt>
    <dgm:pt modelId="{E826A2F1-C355-494D-8216-B0D641CF4FFF}" type="sibTrans" cxnId="{6E2A3726-6452-4483-BAA9-7957B3488CB4}">
      <dgm:prSet/>
      <dgm:spPr/>
      <dgm:t>
        <a:bodyPr/>
        <a:lstStyle/>
        <a:p>
          <a:endParaRPr lang="en-US"/>
        </a:p>
      </dgm:t>
    </dgm:pt>
    <dgm:pt modelId="{4B79CBCB-35B6-48C8-A77E-28ABC15E2933}">
      <dgm:prSet custT="1"/>
      <dgm:spPr/>
      <dgm:t>
        <a:bodyPr/>
        <a:lstStyle/>
        <a:p>
          <a:r>
            <a:rPr lang="bn-BD" sz="16600" b="1" cap="none" spc="0" smtClean="0">
              <a:ln w="18000">
                <a:prstDash val="solid"/>
                <a:miter lim="800000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ত</a:t>
          </a:r>
          <a:endParaRPr lang="en-US" sz="16600" b="1" cap="none" spc="0" dirty="0">
            <a:ln w="18000">
              <a:prstDash val="solid"/>
              <a:miter lim="800000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320B1A3C-C305-4803-B65A-189508926131}" type="parTrans" cxnId="{3C202417-6C20-479D-8600-5F13A2BD9351}">
      <dgm:prSet/>
      <dgm:spPr/>
      <dgm:t>
        <a:bodyPr/>
        <a:lstStyle/>
        <a:p>
          <a:endParaRPr lang="en-US"/>
        </a:p>
      </dgm:t>
    </dgm:pt>
    <dgm:pt modelId="{CDD16910-51A4-4D59-9F87-F6324F1FBB18}" type="sibTrans" cxnId="{3C202417-6C20-479D-8600-5F13A2BD9351}">
      <dgm:prSet/>
      <dgm:spPr/>
      <dgm:t>
        <a:bodyPr/>
        <a:lstStyle/>
        <a:p>
          <a:endParaRPr lang="en-US"/>
        </a:p>
      </dgm:t>
    </dgm:pt>
    <dgm:pt modelId="{0194A6B5-46CD-41A0-A7DE-AA7AA6BC234B}">
      <dgm:prSet custT="1"/>
      <dgm:spPr/>
      <dgm:t>
        <a:bodyPr/>
        <a:lstStyle/>
        <a:p>
          <a:r>
            <a:rPr lang="bn-BD" sz="16600" b="1" cap="none" spc="0" smtClean="0">
              <a:ln w="18000">
                <a:prstDash val="sysDot"/>
                <a:miter lim="800000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ম</a:t>
          </a:r>
          <a:endParaRPr lang="en-US" sz="16600" b="1" cap="none" spc="0" dirty="0">
            <a:ln w="18000">
              <a:prstDash val="sysDot"/>
              <a:miter lim="800000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B206F772-4A17-4540-86D9-D32D3D18A219}" type="parTrans" cxnId="{62C94B13-462F-43DA-A026-7F6B59766815}">
      <dgm:prSet/>
      <dgm:spPr/>
      <dgm:t>
        <a:bodyPr/>
        <a:lstStyle/>
        <a:p>
          <a:endParaRPr lang="en-US"/>
        </a:p>
      </dgm:t>
    </dgm:pt>
    <dgm:pt modelId="{3DD7B4BA-183B-4E0B-B26F-12F059A7E9CE}" type="sibTrans" cxnId="{62C94B13-462F-43DA-A026-7F6B59766815}">
      <dgm:prSet/>
      <dgm:spPr/>
      <dgm:t>
        <a:bodyPr/>
        <a:lstStyle/>
        <a:p>
          <a:endParaRPr lang="en-US"/>
        </a:p>
      </dgm:t>
    </dgm:pt>
    <dgm:pt modelId="{B9BA6154-64F4-4317-89F2-55F8CA7B8128}" type="pres">
      <dgm:prSet presAssocID="{E7E59575-1626-437B-8217-6A45C1CB8287}" presName="Name0" presStyleCnt="0">
        <dgm:presLayoutVars>
          <dgm:dir/>
          <dgm:resizeHandles val="exact"/>
        </dgm:presLayoutVars>
      </dgm:prSet>
      <dgm:spPr/>
    </dgm:pt>
    <dgm:pt modelId="{D04D169D-66DA-49EE-AC06-7B902F142215}" type="pres">
      <dgm:prSet presAssocID="{5A05A8B4-5A22-4EF5-A6C6-7F45ADC59D0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C94C1-5A61-4BE3-9759-BBD587A50DA2}" type="pres">
      <dgm:prSet presAssocID="{B5D244ED-7B4C-4F4A-92EA-2D069BAF3F35}" presName="space" presStyleCnt="0"/>
      <dgm:spPr/>
    </dgm:pt>
    <dgm:pt modelId="{09FA1969-9203-4D5B-BC3D-A10BAAEBB40F}" type="pres">
      <dgm:prSet presAssocID="{0FBD7875-C4D0-43C8-AD9C-2F2D4C10165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947AD-67B7-4601-ABA4-64C140694FC7}" type="pres">
      <dgm:prSet presAssocID="{E826A2F1-C355-494D-8216-B0D641CF4FFF}" presName="space" presStyleCnt="0"/>
      <dgm:spPr/>
    </dgm:pt>
    <dgm:pt modelId="{7311E702-33D4-4158-AB6C-BD25E1672CD6}" type="pres">
      <dgm:prSet presAssocID="{4B79CBCB-35B6-48C8-A77E-28ABC15E293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BE67C-E858-4B2A-B664-F0B978C503AC}" type="pres">
      <dgm:prSet presAssocID="{CDD16910-51A4-4D59-9F87-F6324F1FBB18}" presName="space" presStyleCnt="0"/>
      <dgm:spPr/>
    </dgm:pt>
    <dgm:pt modelId="{461FAACD-E3A6-48AF-87A0-163E1ABB3CE7}" type="pres">
      <dgm:prSet presAssocID="{0194A6B5-46CD-41A0-A7DE-AA7AA6BC234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C7AA9-D2E9-4CF9-A594-E4D1E64EE285}" type="presOf" srcId="{0FBD7875-C4D0-43C8-AD9C-2F2D4C101655}" destId="{09FA1969-9203-4D5B-BC3D-A10BAAEBB40F}" srcOrd="0" destOrd="0" presId="urn:microsoft.com/office/officeart/2005/8/layout/venn3"/>
    <dgm:cxn modelId="{467F9D85-0BEE-4B31-9D44-5A58C59AFA69}" type="presOf" srcId="{E7E59575-1626-437B-8217-6A45C1CB8287}" destId="{B9BA6154-64F4-4317-89F2-55F8CA7B8128}" srcOrd="0" destOrd="0" presId="urn:microsoft.com/office/officeart/2005/8/layout/venn3"/>
    <dgm:cxn modelId="{E1DABC4B-CD27-4C86-AAB7-FFC98A052207}" type="presOf" srcId="{4B79CBCB-35B6-48C8-A77E-28ABC15E2933}" destId="{7311E702-33D4-4158-AB6C-BD25E1672CD6}" srcOrd="0" destOrd="0" presId="urn:microsoft.com/office/officeart/2005/8/layout/venn3"/>
    <dgm:cxn modelId="{62C94B13-462F-43DA-A026-7F6B59766815}" srcId="{E7E59575-1626-437B-8217-6A45C1CB8287}" destId="{0194A6B5-46CD-41A0-A7DE-AA7AA6BC234B}" srcOrd="3" destOrd="0" parTransId="{B206F772-4A17-4540-86D9-D32D3D18A219}" sibTransId="{3DD7B4BA-183B-4E0B-B26F-12F059A7E9CE}"/>
    <dgm:cxn modelId="{48197459-DE0F-4CA0-BE2C-307076B80F97}" type="presOf" srcId="{0194A6B5-46CD-41A0-A7DE-AA7AA6BC234B}" destId="{461FAACD-E3A6-48AF-87A0-163E1ABB3CE7}" srcOrd="0" destOrd="0" presId="urn:microsoft.com/office/officeart/2005/8/layout/venn3"/>
    <dgm:cxn modelId="{6E2A3726-6452-4483-BAA9-7957B3488CB4}" srcId="{E7E59575-1626-437B-8217-6A45C1CB8287}" destId="{0FBD7875-C4D0-43C8-AD9C-2F2D4C101655}" srcOrd="1" destOrd="0" parTransId="{C444E645-69EA-475B-8EB9-42ECB6DAF025}" sibTransId="{E826A2F1-C355-494D-8216-B0D641CF4FFF}"/>
    <dgm:cxn modelId="{77D8845C-41BE-4632-8867-0FC1890F394F}" type="presOf" srcId="{5A05A8B4-5A22-4EF5-A6C6-7F45ADC59D0D}" destId="{D04D169D-66DA-49EE-AC06-7B902F142215}" srcOrd="0" destOrd="0" presId="urn:microsoft.com/office/officeart/2005/8/layout/venn3"/>
    <dgm:cxn modelId="{DF7DB828-B96E-490A-8D9B-BA03755A2A6B}" srcId="{E7E59575-1626-437B-8217-6A45C1CB8287}" destId="{5A05A8B4-5A22-4EF5-A6C6-7F45ADC59D0D}" srcOrd="0" destOrd="0" parTransId="{76F4E0FB-7211-44F4-9AD9-68B68D65556C}" sibTransId="{B5D244ED-7B4C-4F4A-92EA-2D069BAF3F35}"/>
    <dgm:cxn modelId="{3C202417-6C20-479D-8600-5F13A2BD9351}" srcId="{E7E59575-1626-437B-8217-6A45C1CB8287}" destId="{4B79CBCB-35B6-48C8-A77E-28ABC15E2933}" srcOrd="2" destOrd="0" parTransId="{320B1A3C-C305-4803-B65A-189508926131}" sibTransId="{CDD16910-51A4-4D59-9F87-F6324F1FBB18}"/>
    <dgm:cxn modelId="{26C51ED8-1C01-457D-A66F-AE4DD9DFB531}" type="presParOf" srcId="{B9BA6154-64F4-4317-89F2-55F8CA7B8128}" destId="{D04D169D-66DA-49EE-AC06-7B902F142215}" srcOrd="0" destOrd="0" presId="urn:microsoft.com/office/officeart/2005/8/layout/venn3"/>
    <dgm:cxn modelId="{2AD27AC6-7669-44FE-B0DE-7C71BB955A54}" type="presParOf" srcId="{B9BA6154-64F4-4317-89F2-55F8CA7B8128}" destId="{0A8C94C1-5A61-4BE3-9759-BBD587A50DA2}" srcOrd="1" destOrd="0" presId="urn:microsoft.com/office/officeart/2005/8/layout/venn3"/>
    <dgm:cxn modelId="{DE37F0AF-FA15-40F8-B687-7ECC99CB7135}" type="presParOf" srcId="{B9BA6154-64F4-4317-89F2-55F8CA7B8128}" destId="{09FA1969-9203-4D5B-BC3D-A10BAAEBB40F}" srcOrd="2" destOrd="0" presId="urn:microsoft.com/office/officeart/2005/8/layout/venn3"/>
    <dgm:cxn modelId="{1A4700BA-4FF5-42D0-92EE-0421B1386FFD}" type="presParOf" srcId="{B9BA6154-64F4-4317-89F2-55F8CA7B8128}" destId="{749947AD-67B7-4601-ABA4-64C140694FC7}" srcOrd="3" destOrd="0" presId="urn:microsoft.com/office/officeart/2005/8/layout/venn3"/>
    <dgm:cxn modelId="{9EBC052C-28D7-4FA7-A21A-1BE04B3984D4}" type="presParOf" srcId="{B9BA6154-64F4-4317-89F2-55F8CA7B8128}" destId="{7311E702-33D4-4158-AB6C-BD25E1672CD6}" srcOrd="4" destOrd="0" presId="urn:microsoft.com/office/officeart/2005/8/layout/venn3"/>
    <dgm:cxn modelId="{C5A0E0AD-8983-4577-967A-7E3DBB010078}" type="presParOf" srcId="{B9BA6154-64F4-4317-89F2-55F8CA7B8128}" destId="{7ACBE67C-E858-4B2A-B664-F0B978C503AC}" srcOrd="5" destOrd="0" presId="urn:microsoft.com/office/officeart/2005/8/layout/venn3"/>
    <dgm:cxn modelId="{37E70910-11B3-4433-BBA0-E6BCBE966FD5}" type="presParOf" srcId="{B9BA6154-64F4-4317-89F2-55F8CA7B8128}" destId="{461FAACD-E3A6-48AF-87A0-163E1ABB3C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3E829-B431-4AF1-A3D8-25658E9A19BF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F4CC78A-437B-47C0-9627-A89BDA93EE60}">
      <dgm:prSet custT="1"/>
      <dgm:spPr>
        <a:solidFill>
          <a:srgbClr val="FFFF00"/>
        </a:solidFill>
      </dgm:spPr>
      <dgm:t>
        <a:bodyPr/>
        <a:lstStyle/>
        <a:p>
          <a:pPr algn="ctr" rtl="0"/>
          <a:r>
            <a:rPr lang="bn-BD" sz="2800" dirty="0" smtClean="0"/>
            <a:t>পাঠঃ আমাদের  দেশ</a:t>
          </a:r>
          <a:endParaRPr lang="en-US" sz="2800" dirty="0"/>
        </a:p>
      </dgm:t>
    </dgm:pt>
    <dgm:pt modelId="{D9EDF13C-344B-4292-9B1B-C031A163CDB5}" type="parTrans" cxnId="{D963A79C-0CD6-44F6-89C8-2C04059D8D2D}">
      <dgm:prSet/>
      <dgm:spPr/>
      <dgm:t>
        <a:bodyPr/>
        <a:lstStyle/>
        <a:p>
          <a:endParaRPr lang="en-US"/>
        </a:p>
      </dgm:t>
    </dgm:pt>
    <dgm:pt modelId="{A2C7B60A-E521-489E-B77D-C24710A06616}" type="sibTrans" cxnId="{D963A79C-0CD6-44F6-89C8-2C04059D8D2D}">
      <dgm:prSet/>
      <dgm:spPr/>
      <dgm:t>
        <a:bodyPr/>
        <a:lstStyle/>
        <a:p>
          <a:endParaRPr lang="en-US"/>
        </a:p>
      </dgm:t>
    </dgm:pt>
    <dgm:pt modelId="{9E43A89B-32EA-4632-884D-C488E57A5AC7}">
      <dgm:prSet custT="1"/>
      <dgm:spPr>
        <a:solidFill>
          <a:srgbClr val="3FF826"/>
        </a:solidFill>
      </dgm:spPr>
      <dgm:t>
        <a:bodyPr/>
        <a:lstStyle/>
        <a:p>
          <a:pPr algn="l" rtl="0"/>
          <a:r>
            <a:rPr lang="bn-BD" sz="2800" dirty="0" smtClean="0"/>
            <a:t>পাঠ্যাংশঃ আমাদের দেশ........................................মেঘের ছায়ায়।</a:t>
          </a:r>
        </a:p>
      </dgm:t>
    </dgm:pt>
    <dgm:pt modelId="{D178C167-F6F2-437B-A720-7623845629C6}" type="parTrans" cxnId="{3706E445-E85F-45C0-8E55-38903ABEA74D}">
      <dgm:prSet/>
      <dgm:spPr/>
      <dgm:t>
        <a:bodyPr/>
        <a:lstStyle/>
        <a:p>
          <a:endParaRPr lang="en-US"/>
        </a:p>
      </dgm:t>
    </dgm:pt>
    <dgm:pt modelId="{00D456AE-E17F-406A-ADF4-509C1C1F2EB8}" type="sibTrans" cxnId="{3706E445-E85F-45C0-8E55-38903ABEA74D}">
      <dgm:prSet/>
      <dgm:spPr/>
      <dgm:t>
        <a:bodyPr/>
        <a:lstStyle/>
        <a:p>
          <a:endParaRPr lang="en-US"/>
        </a:p>
      </dgm:t>
    </dgm:pt>
    <dgm:pt modelId="{E2A1DE15-21CE-4DC0-8A6D-C0BD63EEC72C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bn-BD" sz="2800" dirty="0" smtClean="0"/>
            <a:t>সময়ঃ ৪০ মিনিট</a:t>
          </a:r>
          <a:endParaRPr lang="en-US" sz="2800" dirty="0"/>
        </a:p>
      </dgm:t>
    </dgm:pt>
    <dgm:pt modelId="{79CF447F-AB46-4DA2-AAAB-0A7F0E5680C9}" type="parTrans" cxnId="{B87FC00F-6ED8-4396-A078-E33C7834588E}">
      <dgm:prSet/>
      <dgm:spPr/>
      <dgm:t>
        <a:bodyPr/>
        <a:lstStyle/>
        <a:p>
          <a:endParaRPr lang="en-US"/>
        </a:p>
      </dgm:t>
    </dgm:pt>
    <dgm:pt modelId="{602CA7DA-2B3E-4008-BAB9-FCAEFF501256}" type="sibTrans" cxnId="{B87FC00F-6ED8-4396-A078-E33C7834588E}">
      <dgm:prSet/>
      <dgm:spPr/>
      <dgm:t>
        <a:bodyPr/>
        <a:lstStyle/>
        <a:p>
          <a:endParaRPr lang="en-US"/>
        </a:p>
      </dgm:t>
    </dgm:pt>
    <dgm:pt modelId="{C21A74F1-C32F-4CA8-94B2-74644491E6AE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lang="bn-BD" sz="3200" dirty="0" smtClean="0"/>
            <a:t>      শ্রেণিঃ দ্বিতীয় </a:t>
          </a:r>
          <a:endParaRPr lang="en-US" sz="2800" dirty="0"/>
        </a:p>
      </dgm:t>
    </dgm:pt>
    <dgm:pt modelId="{A57F2E83-4879-4E41-87AE-253E20665D17}" type="sibTrans" cxnId="{D864D356-6C6A-48E6-B6F3-10680E350B6F}">
      <dgm:prSet/>
      <dgm:spPr/>
      <dgm:t>
        <a:bodyPr/>
        <a:lstStyle/>
        <a:p>
          <a:endParaRPr lang="en-US"/>
        </a:p>
      </dgm:t>
    </dgm:pt>
    <dgm:pt modelId="{CF2967E9-3886-4531-B152-DF17EDAE4AE9}" type="parTrans" cxnId="{D864D356-6C6A-48E6-B6F3-10680E350B6F}">
      <dgm:prSet/>
      <dgm:spPr/>
      <dgm:t>
        <a:bodyPr/>
        <a:lstStyle/>
        <a:p>
          <a:endParaRPr lang="en-US"/>
        </a:p>
      </dgm:t>
    </dgm:pt>
    <dgm:pt modelId="{BE10359E-0F07-41F3-9A10-1E6A9DC52906}" type="pres">
      <dgm:prSet presAssocID="{7DE3E829-B431-4AF1-A3D8-25658E9A19BF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1A3C7E-09B4-4797-B18F-53D0807A8630}" type="pres">
      <dgm:prSet presAssocID="{8F4CC78A-437B-47C0-9627-A89BDA93EE60}" presName="circle1" presStyleLbl="lnNode1" presStyleIdx="0" presStyleCnt="4" custScaleX="500943" custScaleY="525755" custLinFactNeighborX="-43712" custLinFactNeighborY="-131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FA070F-A2F0-4748-90FE-1BFEB4FC99BD}" type="pres">
      <dgm:prSet presAssocID="{8F4CC78A-437B-47C0-9627-A89BDA93EE60}" presName="text1" presStyleLbl="revTx" presStyleIdx="0" presStyleCnt="4" custScaleX="130186" custScaleY="75443" custLinFactNeighborX="19501" custLinFactNeighborY="5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7D928-436B-4448-8DF2-6D537CF71EFD}" type="pres">
      <dgm:prSet presAssocID="{8F4CC78A-437B-47C0-9627-A89BDA93EE60}" presName="line1" presStyleLbl="callout" presStyleIdx="0" presStyleCnt="8" custLinFactNeighborY="-31105"/>
      <dgm:spPr>
        <a:ln w="28575">
          <a:solidFill>
            <a:srgbClr val="FFFF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9FCA9913-0F7D-4406-A25C-A54D6803BF6B}" type="pres">
      <dgm:prSet presAssocID="{8F4CC78A-437B-47C0-9627-A89BDA93EE60}" presName="d1" presStyleLbl="callout" presStyleIdx="1" presStyleCnt="8" custScaleX="100401" custScaleY="98788"/>
      <dgm:spPr>
        <a:ln w="28575">
          <a:solidFill>
            <a:srgbClr val="FFFF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/>
        </a:p>
      </dgm:t>
    </dgm:pt>
    <dgm:pt modelId="{AC7E3E8C-1FDE-4086-A90A-15B6D0AB3AD8}" type="pres">
      <dgm:prSet presAssocID="{9E43A89B-32EA-4632-884D-C488E57A5AC7}" presName="circle2" presStyleLbl="lnNode1" presStyleIdx="1" presStyleCnt="4" custAng="0" custScaleX="196126" custScaleY="197719" custLinFactNeighborX="-11622" custLinFactNeighborY="-2682"/>
      <dgm:spPr/>
      <dgm:t>
        <a:bodyPr/>
        <a:lstStyle/>
        <a:p>
          <a:endParaRPr lang="en-US"/>
        </a:p>
      </dgm:t>
    </dgm:pt>
    <dgm:pt modelId="{AEA123EC-94F7-490E-9692-BAE301761E78}" type="pres">
      <dgm:prSet presAssocID="{9E43A89B-32EA-4632-884D-C488E57A5AC7}" presName="text2" presStyleLbl="revTx" presStyleIdx="1" presStyleCnt="4" custScaleX="133601" custScaleY="107760" custLinFactNeighborX="19538" custLinFactNeighborY="9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15791-5E66-4248-A1D0-A0258DB497BE}" type="pres">
      <dgm:prSet presAssocID="{9E43A89B-32EA-4632-884D-C488E57A5AC7}" presName="line2" presStyleLbl="callout" presStyleIdx="2" presStyleCnt="8" custFlipVert="1" custSzY="102852" custScaleX="65572" custLinFactY="-486648" custLinFactNeighborX="-12602" custLinFactNeighborY="-500000"/>
      <dgm:spPr>
        <a:ln w="57150">
          <a:solidFill>
            <a:srgbClr val="2EDA32"/>
          </a:solidFill>
        </a:ln>
      </dgm:spPr>
      <dgm:t>
        <a:bodyPr/>
        <a:lstStyle/>
        <a:p>
          <a:endParaRPr lang="en-US"/>
        </a:p>
      </dgm:t>
    </dgm:pt>
    <dgm:pt modelId="{11C94A12-74D6-4802-937F-422355850F26}" type="pres">
      <dgm:prSet presAssocID="{9E43A89B-32EA-4632-884D-C488E57A5AC7}" presName="d2" presStyleLbl="callout" presStyleIdx="3" presStyleCnt="8" custLinFactNeighborX="1492" custLinFactNeighborY="-11698"/>
      <dgm:spPr>
        <a:ln w="57150">
          <a:solidFill>
            <a:srgbClr val="3FF826"/>
          </a:solidFill>
        </a:ln>
      </dgm:spPr>
      <dgm:t>
        <a:bodyPr/>
        <a:lstStyle/>
        <a:p>
          <a:endParaRPr lang="en-US"/>
        </a:p>
      </dgm:t>
    </dgm:pt>
    <dgm:pt modelId="{C6271362-87DC-42D4-ADC6-D53976CC7380}" type="pres">
      <dgm:prSet presAssocID="{C21A74F1-C32F-4CA8-94B2-74644491E6AE}" presName="circle3" presStyleLbl="lnNode1" presStyleIdx="2" presStyleCnt="4" custScaleX="130501" custScaleY="124465" custLinFactNeighborY="-1074"/>
      <dgm:spPr/>
      <dgm:t>
        <a:bodyPr/>
        <a:lstStyle/>
        <a:p>
          <a:endParaRPr lang="en-US"/>
        </a:p>
      </dgm:t>
    </dgm:pt>
    <dgm:pt modelId="{AC54DB11-39E9-4E78-8F5A-01F7DF41300D}" type="pres">
      <dgm:prSet presAssocID="{C21A74F1-C32F-4CA8-94B2-74644491E6AE}" presName="text3" presStyleLbl="revTx" presStyleIdx="2" presStyleCnt="4" custScaleX="129681" custScaleY="48413" custLinFactNeighborX="17962" custLinFactNeighborY="6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5F8CF-4628-45FE-A690-BD881A68E0E2}" type="pres">
      <dgm:prSet presAssocID="{C21A74F1-C32F-4CA8-94B2-74644491E6AE}" presName="line3" presStyleLbl="callout" presStyleIdx="4" presStyleCnt="8"/>
      <dgm:spPr>
        <a:ln w="38100">
          <a:solidFill>
            <a:srgbClr val="EE1AA7"/>
          </a:solidFill>
        </a:ln>
      </dgm:spPr>
      <dgm:t>
        <a:bodyPr/>
        <a:lstStyle/>
        <a:p>
          <a:endParaRPr lang="en-US"/>
        </a:p>
      </dgm:t>
    </dgm:pt>
    <dgm:pt modelId="{A4DE7496-4540-4674-A419-7E32B0347101}" type="pres">
      <dgm:prSet presAssocID="{C21A74F1-C32F-4CA8-94B2-74644491E6AE}" presName="d3" presStyleLbl="callout" presStyleIdx="5" presStyleCnt="8"/>
      <dgm:spPr>
        <a:ln w="38100">
          <a:solidFill>
            <a:srgbClr val="EE1AA7"/>
          </a:solidFill>
        </a:ln>
      </dgm:spPr>
      <dgm:t>
        <a:bodyPr/>
        <a:lstStyle/>
        <a:p>
          <a:endParaRPr lang="en-US"/>
        </a:p>
      </dgm:t>
    </dgm:pt>
    <dgm:pt modelId="{4B5D17BB-52D4-4C69-993A-0884B48897A9}" type="pres">
      <dgm:prSet presAssocID="{E2A1DE15-21CE-4DC0-8A6D-C0BD63EEC72C}" presName="circle4" presStyleLbl="lnNode1" presStyleIdx="3" presStyleCnt="4" custScaleX="99878" custScaleY="93774" custLinFactNeighborX="3064"/>
      <dgm:spPr/>
      <dgm:t>
        <a:bodyPr/>
        <a:lstStyle/>
        <a:p>
          <a:endParaRPr lang="en-US"/>
        </a:p>
      </dgm:t>
    </dgm:pt>
    <dgm:pt modelId="{5E46047F-5907-4559-974D-6C0A3F3A96ED}" type="pres">
      <dgm:prSet presAssocID="{E2A1DE15-21CE-4DC0-8A6D-C0BD63EEC72C}" presName="text4" presStyleLbl="revTx" presStyleIdx="3" presStyleCnt="4" custScaleX="136191" custScaleY="46306" custLinFactNeighborX="22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913D9-63A6-4282-80D6-F529443FCB7E}" type="pres">
      <dgm:prSet presAssocID="{E2A1DE15-21CE-4DC0-8A6D-C0BD63EEC72C}" presName="line4" presStyleLbl="callout" presStyleIdx="6" presStyleCnt="8" custFlipVert="1" custSzY="45720" custScaleX="44069" custLinFactNeighborX="-23353"/>
      <dgm:spPr>
        <a:ln w="57150">
          <a:solidFill>
            <a:srgbClr val="33CCCC"/>
          </a:solidFill>
        </a:ln>
      </dgm:spPr>
      <dgm:t>
        <a:bodyPr/>
        <a:lstStyle/>
        <a:p>
          <a:endParaRPr lang="en-US"/>
        </a:p>
      </dgm:t>
    </dgm:pt>
    <dgm:pt modelId="{DC0CE419-883C-480C-B66B-93CEAB3CF164}" type="pres">
      <dgm:prSet presAssocID="{E2A1DE15-21CE-4DC0-8A6D-C0BD63EEC72C}" presName="d4" presStyleLbl="callout" presStyleIdx="7" presStyleCnt="8" custLinFactNeighborX="1983" custLinFactNeighborY="2617"/>
      <dgm:spPr>
        <a:ln w="57150">
          <a:solidFill>
            <a:srgbClr val="33CCCC"/>
          </a:solidFill>
        </a:ln>
      </dgm:spPr>
      <dgm:t>
        <a:bodyPr/>
        <a:lstStyle/>
        <a:p>
          <a:endParaRPr lang="en-US"/>
        </a:p>
      </dgm:t>
    </dgm:pt>
  </dgm:ptLst>
  <dgm:cxnLst>
    <dgm:cxn modelId="{D963A79C-0CD6-44F6-89C8-2C04059D8D2D}" srcId="{7DE3E829-B431-4AF1-A3D8-25658E9A19BF}" destId="{8F4CC78A-437B-47C0-9627-A89BDA93EE60}" srcOrd="0" destOrd="0" parTransId="{D9EDF13C-344B-4292-9B1B-C031A163CDB5}" sibTransId="{A2C7B60A-E521-489E-B77D-C24710A06616}"/>
    <dgm:cxn modelId="{D33FE3D6-2B88-4A47-8111-5A86F45EE678}" type="presOf" srcId="{E2A1DE15-21CE-4DC0-8A6D-C0BD63EEC72C}" destId="{5E46047F-5907-4559-974D-6C0A3F3A96ED}" srcOrd="0" destOrd="0" presId="urn:microsoft.com/office/officeart/2005/8/layout/target1"/>
    <dgm:cxn modelId="{B87FC00F-6ED8-4396-A078-E33C7834588E}" srcId="{7DE3E829-B431-4AF1-A3D8-25658E9A19BF}" destId="{E2A1DE15-21CE-4DC0-8A6D-C0BD63EEC72C}" srcOrd="3" destOrd="0" parTransId="{79CF447F-AB46-4DA2-AAAB-0A7F0E5680C9}" sibTransId="{602CA7DA-2B3E-4008-BAB9-FCAEFF501256}"/>
    <dgm:cxn modelId="{9C46C635-8732-4785-BEA1-72AA3A420B9A}" type="presOf" srcId="{9E43A89B-32EA-4632-884D-C488E57A5AC7}" destId="{AEA123EC-94F7-490E-9692-BAE301761E78}" srcOrd="0" destOrd="0" presId="urn:microsoft.com/office/officeart/2005/8/layout/target1"/>
    <dgm:cxn modelId="{3706E445-E85F-45C0-8E55-38903ABEA74D}" srcId="{7DE3E829-B431-4AF1-A3D8-25658E9A19BF}" destId="{9E43A89B-32EA-4632-884D-C488E57A5AC7}" srcOrd="1" destOrd="0" parTransId="{D178C167-F6F2-437B-A720-7623845629C6}" sibTransId="{00D456AE-E17F-406A-ADF4-509C1C1F2EB8}"/>
    <dgm:cxn modelId="{69F20087-A34F-4AD6-AA1B-E51DAED27818}" type="presOf" srcId="{C21A74F1-C32F-4CA8-94B2-74644491E6AE}" destId="{AC54DB11-39E9-4E78-8F5A-01F7DF41300D}" srcOrd="0" destOrd="0" presId="urn:microsoft.com/office/officeart/2005/8/layout/target1"/>
    <dgm:cxn modelId="{BEC53E26-8F18-4CCB-A59C-FEC62FDADABF}" type="presOf" srcId="{8F4CC78A-437B-47C0-9627-A89BDA93EE60}" destId="{5CFA070F-A2F0-4748-90FE-1BFEB4FC99BD}" srcOrd="0" destOrd="0" presId="urn:microsoft.com/office/officeart/2005/8/layout/target1"/>
    <dgm:cxn modelId="{C5201BF4-E2AF-472B-8567-09B272824315}" type="presOf" srcId="{7DE3E829-B431-4AF1-A3D8-25658E9A19BF}" destId="{BE10359E-0F07-41F3-9A10-1E6A9DC52906}" srcOrd="0" destOrd="0" presId="urn:microsoft.com/office/officeart/2005/8/layout/target1"/>
    <dgm:cxn modelId="{D864D356-6C6A-48E6-B6F3-10680E350B6F}" srcId="{7DE3E829-B431-4AF1-A3D8-25658E9A19BF}" destId="{C21A74F1-C32F-4CA8-94B2-74644491E6AE}" srcOrd="2" destOrd="0" parTransId="{CF2967E9-3886-4531-B152-DF17EDAE4AE9}" sibTransId="{A57F2E83-4879-4E41-87AE-253E20665D17}"/>
    <dgm:cxn modelId="{646058D3-A414-4D37-B774-DFBAC957D611}" type="presParOf" srcId="{BE10359E-0F07-41F3-9A10-1E6A9DC52906}" destId="{4C1A3C7E-09B4-4797-B18F-53D0807A8630}" srcOrd="0" destOrd="0" presId="urn:microsoft.com/office/officeart/2005/8/layout/target1"/>
    <dgm:cxn modelId="{E0ED8EE9-A5F3-49EE-89DD-AE668CAB5F65}" type="presParOf" srcId="{BE10359E-0F07-41F3-9A10-1E6A9DC52906}" destId="{5CFA070F-A2F0-4748-90FE-1BFEB4FC99BD}" srcOrd="1" destOrd="0" presId="urn:microsoft.com/office/officeart/2005/8/layout/target1"/>
    <dgm:cxn modelId="{813F0EDE-70D5-43CC-9BC8-1FBDD1D1C591}" type="presParOf" srcId="{BE10359E-0F07-41F3-9A10-1E6A9DC52906}" destId="{9F77D928-436B-4448-8DF2-6D537CF71EFD}" srcOrd="2" destOrd="0" presId="urn:microsoft.com/office/officeart/2005/8/layout/target1"/>
    <dgm:cxn modelId="{EB21BF5E-B8F5-4EEF-8C7F-105DE173967E}" type="presParOf" srcId="{BE10359E-0F07-41F3-9A10-1E6A9DC52906}" destId="{9FCA9913-0F7D-4406-A25C-A54D6803BF6B}" srcOrd="3" destOrd="0" presId="urn:microsoft.com/office/officeart/2005/8/layout/target1"/>
    <dgm:cxn modelId="{07FA5AAE-0E34-4F03-8D24-FA884625CF24}" type="presParOf" srcId="{BE10359E-0F07-41F3-9A10-1E6A9DC52906}" destId="{AC7E3E8C-1FDE-4086-A90A-15B6D0AB3AD8}" srcOrd="4" destOrd="0" presId="urn:microsoft.com/office/officeart/2005/8/layout/target1"/>
    <dgm:cxn modelId="{647998E8-0D9E-478B-A37F-8EEB94E32DC6}" type="presParOf" srcId="{BE10359E-0F07-41F3-9A10-1E6A9DC52906}" destId="{AEA123EC-94F7-490E-9692-BAE301761E78}" srcOrd="5" destOrd="0" presId="urn:microsoft.com/office/officeart/2005/8/layout/target1"/>
    <dgm:cxn modelId="{8EE8B767-F9CC-4907-81BA-F720DD5BE43E}" type="presParOf" srcId="{BE10359E-0F07-41F3-9A10-1E6A9DC52906}" destId="{06615791-5E66-4248-A1D0-A0258DB497BE}" srcOrd="6" destOrd="0" presId="urn:microsoft.com/office/officeart/2005/8/layout/target1"/>
    <dgm:cxn modelId="{38DBE61B-EF1C-4A69-9DD7-958172493658}" type="presParOf" srcId="{BE10359E-0F07-41F3-9A10-1E6A9DC52906}" destId="{11C94A12-74D6-4802-937F-422355850F26}" srcOrd="7" destOrd="0" presId="urn:microsoft.com/office/officeart/2005/8/layout/target1"/>
    <dgm:cxn modelId="{FFB8CD7F-952D-4272-BF00-2676B1B85423}" type="presParOf" srcId="{BE10359E-0F07-41F3-9A10-1E6A9DC52906}" destId="{C6271362-87DC-42D4-ADC6-D53976CC7380}" srcOrd="8" destOrd="0" presId="urn:microsoft.com/office/officeart/2005/8/layout/target1"/>
    <dgm:cxn modelId="{6A4E1866-5D96-48DE-B462-83CF38B437B8}" type="presParOf" srcId="{BE10359E-0F07-41F3-9A10-1E6A9DC52906}" destId="{AC54DB11-39E9-4E78-8F5A-01F7DF41300D}" srcOrd="9" destOrd="0" presId="urn:microsoft.com/office/officeart/2005/8/layout/target1"/>
    <dgm:cxn modelId="{86247454-A032-4D60-831B-E08A8E029542}" type="presParOf" srcId="{BE10359E-0F07-41F3-9A10-1E6A9DC52906}" destId="{5C05F8CF-4628-45FE-A690-BD881A68E0E2}" srcOrd="10" destOrd="0" presId="urn:microsoft.com/office/officeart/2005/8/layout/target1"/>
    <dgm:cxn modelId="{05DFF1D6-57DE-4F63-B117-C39E3E670670}" type="presParOf" srcId="{BE10359E-0F07-41F3-9A10-1E6A9DC52906}" destId="{A4DE7496-4540-4674-A419-7E32B0347101}" srcOrd="11" destOrd="0" presId="urn:microsoft.com/office/officeart/2005/8/layout/target1"/>
    <dgm:cxn modelId="{09B590DC-2F4A-4AB3-B8C1-0EFB6365819C}" type="presParOf" srcId="{BE10359E-0F07-41F3-9A10-1E6A9DC52906}" destId="{4B5D17BB-52D4-4C69-993A-0884B48897A9}" srcOrd="12" destOrd="0" presId="urn:microsoft.com/office/officeart/2005/8/layout/target1"/>
    <dgm:cxn modelId="{43A6A068-CCD7-424C-B86D-0AD5232549D4}" type="presParOf" srcId="{BE10359E-0F07-41F3-9A10-1E6A9DC52906}" destId="{5E46047F-5907-4559-974D-6C0A3F3A96ED}" srcOrd="13" destOrd="0" presId="urn:microsoft.com/office/officeart/2005/8/layout/target1"/>
    <dgm:cxn modelId="{ED5FDA28-AAB8-4814-A9A9-986B9BFFBF41}" type="presParOf" srcId="{BE10359E-0F07-41F3-9A10-1E6A9DC52906}" destId="{328913D9-63A6-4282-80D6-F529443FCB7E}" srcOrd="14" destOrd="0" presId="urn:microsoft.com/office/officeart/2005/8/layout/target1"/>
    <dgm:cxn modelId="{E2CA2239-0ABB-4FFE-BFA6-CF0E87C74DBC}" type="presParOf" srcId="{BE10359E-0F07-41F3-9A10-1E6A9DC52906}" destId="{DC0CE419-883C-480C-B66B-93CEAB3CF164}" srcOrd="15" destOrd="0" presId="urn:microsoft.com/office/officeart/2005/8/layout/target1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1A5DDA-CE89-4506-AC27-955157BDC888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E13DE3-9DA5-42C6-908F-A9116D454552}">
      <dgm:prSet/>
      <dgm:spPr/>
      <dgm:t>
        <a:bodyPr/>
        <a:lstStyle/>
        <a:p>
          <a:pPr rtl="0"/>
          <a:r>
            <a:rPr lang="bn-BD" dirty="0" smtClean="0">
              <a:solidFill>
                <a:srgbClr val="FFFF00"/>
              </a:solidFill>
            </a:rPr>
            <a:t>আজকের পাঠ</a:t>
          </a:r>
          <a:endParaRPr lang="en-US" dirty="0">
            <a:solidFill>
              <a:srgbClr val="FFFF00"/>
            </a:solidFill>
          </a:endParaRPr>
        </a:p>
      </dgm:t>
    </dgm:pt>
    <dgm:pt modelId="{DCBE2261-5937-495A-B080-B911407C04D5}" type="parTrans" cxnId="{D127784F-65DD-4FE3-8224-15F2B8D997A1}">
      <dgm:prSet/>
      <dgm:spPr/>
      <dgm:t>
        <a:bodyPr/>
        <a:lstStyle/>
        <a:p>
          <a:endParaRPr lang="en-US"/>
        </a:p>
      </dgm:t>
    </dgm:pt>
    <dgm:pt modelId="{DFA5E2C5-3F1E-421B-9B50-95CFB97E353C}" type="sibTrans" cxnId="{D127784F-65DD-4FE3-8224-15F2B8D997A1}">
      <dgm:prSet/>
      <dgm:spPr/>
      <dgm:t>
        <a:bodyPr/>
        <a:lstStyle/>
        <a:p>
          <a:endParaRPr lang="en-US"/>
        </a:p>
      </dgm:t>
    </dgm:pt>
    <dgm:pt modelId="{C193DB06-1B09-48EB-A6B4-F17B13AB826F}" type="pres">
      <dgm:prSet presAssocID="{181A5DDA-CE89-4506-AC27-955157BDC88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89D157-7AF1-4A0B-9DBC-817A46F192CF}" type="pres">
      <dgm:prSet presAssocID="{9FE13DE3-9DA5-42C6-908F-A9116D454552}" presName="circ1TxSh" presStyleLbl="vennNode1" presStyleIdx="0" presStyleCnt="1" custScaleX="518743"/>
      <dgm:spPr/>
      <dgm:t>
        <a:bodyPr/>
        <a:lstStyle/>
        <a:p>
          <a:endParaRPr lang="en-US"/>
        </a:p>
      </dgm:t>
    </dgm:pt>
  </dgm:ptLst>
  <dgm:cxnLst>
    <dgm:cxn modelId="{8FF61B3E-2764-45E2-A7CB-097D37A7E83A}" type="presOf" srcId="{9FE13DE3-9DA5-42C6-908F-A9116D454552}" destId="{0089D157-7AF1-4A0B-9DBC-817A46F192CF}" srcOrd="0" destOrd="0" presId="urn:microsoft.com/office/officeart/2005/8/layout/venn1"/>
    <dgm:cxn modelId="{8AC2588C-B7F6-4447-A3FB-C4CC2F527664}" type="presOf" srcId="{181A5DDA-CE89-4506-AC27-955157BDC888}" destId="{C193DB06-1B09-48EB-A6B4-F17B13AB826F}" srcOrd="0" destOrd="0" presId="urn:microsoft.com/office/officeart/2005/8/layout/venn1"/>
    <dgm:cxn modelId="{D127784F-65DD-4FE3-8224-15F2B8D997A1}" srcId="{181A5DDA-CE89-4506-AC27-955157BDC888}" destId="{9FE13DE3-9DA5-42C6-908F-A9116D454552}" srcOrd="0" destOrd="0" parTransId="{DCBE2261-5937-495A-B080-B911407C04D5}" sibTransId="{DFA5E2C5-3F1E-421B-9B50-95CFB97E353C}"/>
    <dgm:cxn modelId="{41579B53-DBDF-447C-BA93-6EC35C2C02D7}" type="presParOf" srcId="{C193DB06-1B09-48EB-A6B4-F17B13AB826F}" destId="{0089D157-7AF1-4A0B-9DBC-817A46F192CF}" srcOrd="0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9355DD-A873-4643-8C9D-55A48700CE1D}" type="doc">
      <dgm:prSet loTypeId="urn:microsoft.com/office/officeart/2005/8/layout/process4" loCatId="process" qsTypeId="urn:microsoft.com/office/officeart/2005/8/quickstyle/3d8" qsCatId="3D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7A8116D7-61DD-43E7-9E9A-00F7F3A31E19}">
      <dgm:prSet custT="1"/>
      <dgm:spPr/>
      <dgm:t>
        <a:bodyPr/>
        <a:lstStyle/>
        <a:p>
          <a:pPr rtl="0"/>
          <a:r>
            <a:rPr lang="bn-BD" sz="4000" dirty="0" smtClean="0"/>
            <a:t>মূল্যায়ন</a:t>
          </a:r>
          <a:endParaRPr lang="en-US" sz="4000" dirty="0"/>
        </a:p>
      </dgm:t>
    </dgm:pt>
    <dgm:pt modelId="{A919E8AA-98BF-4655-A16E-D4FC17CCB269}" type="parTrans" cxnId="{241A141A-A696-4CB9-ADF3-AEFF30294889}">
      <dgm:prSet/>
      <dgm:spPr/>
      <dgm:t>
        <a:bodyPr/>
        <a:lstStyle/>
        <a:p>
          <a:endParaRPr lang="en-US"/>
        </a:p>
      </dgm:t>
    </dgm:pt>
    <dgm:pt modelId="{89435D45-61E5-4A72-BFA7-26D996D883AB}" type="sibTrans" cxnId="{241A141A-A696-4CB9-ADF3-AEFF30294889}">
      <dgm:prSet/>
      <dgm:spPr/>
      <dgm:t>
        <a:bodyPr/>
        <a:lstStyle/>
        <a:p>
          <a:endParaRPr lang="en-US"/>
        </a:p>
      </dgm:t>
    </dgm:pt>
    <dgm:pt modelId="{37E7E9E1-CDA8-4E75-901C-DFD889B1F205}" type="pres">
      <dgm:prSet presAssocID="{6F9355DD-A873-4643-8C9D-55A48700CE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34B741-4C49-4FDB-8606-F9C151C46E05}" type="pres">
      <dgm:prSet presAssocID="{7A8116D7-61DD-43E7-9E9A-00F7F3A31E19}" presName="boxAndChildren" presStyleCnt="0"/>
      <dgm:spPr/>
    </dgm:pt>
    <dgm:pt modelId="{9CD85E24-0BB5-4AC2-BC1E-446FA7064933}" type="pres">
      <dgm:prSet presAssocID="{7A8116D7-61DD-43E7-9E9A-00F7F3A31E19}" presName="parentTextBox" presStyleLbl="node1" presStyleIdx="0" presStyleCnt="1" custLinFactNeighborY="8936"/>
      <dgm:spPr/>
      <dgm:t>
        <a:bodyPr/>
        <a:lstStyle/>
        <a:p>
          <a:endParaRPr lang="en-US"/>
        </a:p>
      </dgm:t>
    </dgm:pt>
  </dgm:ptLst>
  <dgm:cxnLst>
    <dgm:cxn modelId="{CAA986D4-1562-49C7-97BE-B635681F1EA0}" type="presOf" srcId="{7A8116D7-61DD-43E7-9E9A-00F7F3A31E19}" destId="{9CD85E24-0BB5-4AC2-BC1E-446FA7064933}" srcOrd="0" destOrd="0" presId="urn:microsoft.com/office/officeart/2005/8/layout/process4"/>
    <dgm:cxn modelId="{E83ADF95-4B57-4CA6-B4C6-CE163F7776F5}" type="presOf" srcId="{6F9355DD-A873-4643-8C9D-55A48700CE1D}" destId="{37E7E9E1-CDA8-4E75-901C-DFD889B1F205}" srcOrd="0" destOrd="0" presId="urn:microsoft.com/office/officeart/2005/8/layout/process4"/>
    <dgm:cxn modelId="{241A141A-A696-4CB9-ADF3-AEFF30294889}" srcId="{6F9355DD-A873-4643-8C9D-55A48700CE1D}" destId="{7A8116D7-61DD-43E7-9E9A-00F7F3A31E19}" srcOrd="0" destOrd="0" parTransId="{A919E8AA-98BF-4655-A16E-D4FC17CCB269}" sibTransId="{89435D45-61E5-4A72-BFA7-26D996D883AB}"/>
    <dgm:cxn modelId="{5F8967B7-436F-49B1-B72F-16722E97ED9A}" type="presParOf" srcId="{37E7E9E1-CDA8-4E75-901C-DFD889B1F205}" destId="{A134B741-4C49-4FDB-8606-F9C151C46E05}" srcOrd="0" destOrd="0" presId="urn:microsoft.com/office/officeart/2005/8/layout/process4"/>
    <dgm:cxn modelId="{BAA12640-CD3E-4C5C-951A-FA6577EE90F5}" type="presParOf" srcId="{A134B741-4C49-4FDB-8606-F9C151C46E05}" destId="{9CD85E24-0BB5-4AC2-BC1E-446FA7064933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6073C4-C796-4DA5-A49B-04B523D38B3D}" type="doc">
      <dgm:prSet loTypeId="urn:microsoft.com/office/officeart/2005/8/layout/process4" loCatId="process" qsTypeId="urn:microsoft.com/office/officeart/2005/8/quickstyle/3d8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CF2A355-617C-41FA-B494-E27D52258D3E}">
      <dgm:prSet custT="1"/>
      <dgm:spPr/>
      <dgm:t>
        <a:bodyPr/>
        <a:lstStyle/>
        <a:p>
          <a:pPr rtl="0"/>
          <a:r>
            <a:rPr lang="bn-BD" sz="4000" dirty="0" smtClean="0"/>
            <a:t>১। আমাদের দেশ কবিতাটি কে লিখেছেন?</a:t>
          </a:r>
          <a:endParaRPr lang="en-US" sz="4000" dirty="0"/>
        </a:p>
      </dgm:t>
    </dgm:pt>
    <dgm:pt modelId="{725CEEE4-C796-4865-9D6D-6A4697DA6C96}" type="parTrans" cxnId="{2A2CB766-B0F3-4E0A-AEC0-16B42CB34D49}">
      <dgm:prSet/>
      <dgm:spPr/>
      <dgm:t>
        <a:bodyPr/>
        <a:lstStyle/>
        <a:p>
          <a:endParaRPr lang="en-US"/>
        </a:p>
      </dgm:t>
    </dgm:pt>
    <dgm:pt modelId="{1B316D58-A4AD-46BF-A8F5-B54B5FFF00FF}" type="sibTrans" cxnId="{2A2CB766-B0F3-4E0A-AEC0-16B42CB34D49}">
      <dgm:prSet/>
      <dgm:spPr/>
      <dgm:t>
        <a:bodyPr/>
        <a:lstStyle/>
        <a:p>
          <a:endParaRPr lang="en-US"/>
        </a:p>
      </dgm:t>
    </dgm:pt>
    <dgm:pt modelId="{E8FAC274-372F-4989-8A02-E969412A7385}" type="pres">
      <dgm:prSet presAssocID="{2C6073C4-C796-4DA5-A49B-04B523D38B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F07551-DED1-4EC1-A552-B23F6A496AA4}" type="pres">
      <dgm:prSet presAssocID="{3CF2A355-617C-41FA-B494-E27D52258D3E}" presName="boxAndChildren" presStyleCnt="0"/>
      <dgm:spPr/>
    </dgm:pt>
    <dgm:pt modelId="{077A824C-5E38-45C5-9570-7B2BF1820124}" type="pres">
      <dgm:prSet presAssocID="{3CF2A355-617C-41FA-B494-E27D52258D3E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2B953E38-D082-4654-9EA2-426047AD1909}" type="presOf" srcId="{3CF2A355-617C-41FA-B494-E27D52258D3E}" destId="{077A824C-5E38-45C5-9570-7B2BF1820124}" srcOrd="0" destOrd="0" presId="urn:microsoft.com/office/officeart/2005/8/layout/process4"/>
    <dgm:cxn modelId="{5AF587A3-B420-46B1-8AB3-1F8D5043C723}" type="presOf" srcId="{2C6073C4-C796-4DA5-A49B-04B523D38B3D}" destId="{E8FAC274-372F-4989-8A02-E969412A7385}" srcOrd="0" destOrd="0" presId="urn:microsoft.com/office/officeart/2005/8/layout/process4"/>
    <dgm:cxn modelId="{2A2CB766-B0F3-4E0A-AEC0-16B42CB34D49}" srcId="{2C6073C4-C796-4DA5-A49B-04B523D38B3D}" destId="{3CF2A355-617C-41FA-B494-E27D52258D3E}" srcOrd="0" destOrd="0" parTransId="{725CEEE4-C796-4865-9D6D-6A4697DA6C96}" sibTransId="{1B316D58-A4AD-46BF-A8F5-B54B5FFF00FF}"/>
    <dgm:cxn modelId="{888BF993-97B6-4CE9-B73D-A6C14CEE3186}" type="presParOf" srcId="{E8FAC274-372F-4989-8A02-E969412A7385}" destId="{7BF07551-DED1-4EC1-A552-B23F6A496AA4}" srcOrd="0" destOrd="0" presId="urn:microsoft.com/office/officeart/2005/8/layout/process4"/>
    <dgm:cxn modelId="{56226EA7-B517-4A55-AD29-E90A7A6334E4}" type="presParOf" srcId="{7BF07551-DED1-4EC1-A552-B23F6A496AA4}" destId="{077A824C-5E38-45C5-9570-7B2BF1820124}" srcOrd="0" destOrd="0" presId="urn:microsoft.com/office/officeart/2005/8/layout/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C28F0C-20EE-4705-8FB6-E7CCAECC2486}" type="doc">
      <dgm:prSet loTypeId="urn:microsoft.com/office/officeart/2005/8/layout/process4" loCatId="process" qsTypeId="urn:microsoft.com/office/officeart/2005/8/quickstyle/3d7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9193AD0-9E27-465E-8442-914A6A38F34A}">
      <dgm:prSet custT="1"/>
      <dgm:spPr/>
      <dgm:t>
        <a:bodyPr/>
        <a:lstStyle/>
        <a:p>
          <a:pPr rtl="0"/>
          <a:r>
            <a:rPr lang="bn-BD" sz="4000" dirty="0" smtClean="0"/>
            <a:t>২। গরু কোথায় চরে? </a:t>
          </a:r>
          <a:endParaRPr lang="en-US" sz="4000" dirty="0"/>
        </a:p>
      </dgm:t>
    </dgm:pt>
    <dgm:pt modelId="{AEF22364-05F8-4FA5-8547-476F8E0F3335}" type="parTrans" cxnId="{FBE5B402-3639-430C-88E8-0124667008A1}">
      <dgm:prSet/>
      <dgm:spPr/>
      <dgm:t>
        <a:bodyPr/>
        <a:lstStyle/>
        <a:p>
          <a:endParaRPr lang="en-US"/>
        </a:p>
      </dgm:t>
    </dgm:pt>
    <dgm:pt modelId="{EC40F9A6-31A3-467F-BACC-3F177DE1D483}" type="sibTrans" cxnId="{FBE5B402-3639-430C-88E8-0124667008A1}">
      <dgm:prSet/>
      <dgm:spPr/>
      <dgm:t>
        <a:bodyPr/>
        <a:lstStyle/>
        <a:p>
          <a:endParaRPr lang="en-US"/>
        </a:p>
      </dgm:t>
    </dgm:pt>
    <dgm:pt modelId="{DDA9D435-E622-491C-991F-DA7C30602273}" type="pres">
      <dgm:prSet presAssocID="{30C28F0C-20EE-4705-8FB6-E7CCAECC24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971A8B-F110-4221-AD91-501FD8BB34A5}" type="pres">
      <dgm:prSet presAssocID="{E9193AD0-9E27-465E-8442-914A6A38F34A}" presName="boxAndChildren" presStyleCnt="0"/>
      <dgm:spPr/>
    </dgm:pt>
    <dgm:pt modelId="{41D2416C-3EE9-4BA7-805C-5661A69C3D49}" type="pres">
      <dgm:prSet presAssocID="{E9193AD0-9E27-465E-8442-914A6A38F34A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FBE5B402-3639-430C-88E8-0124667008A1}" srcId="{30C28F0C-20EE-4705-8FB6-E7CCAECC2486}" destId="{E9193AD0-9E27-465E-8442-914A6A38F34A}" srcOrd="0" destOrd="0" parTransId="{AEF22364-05F8-4FA5-8547-476F8E0F3335}" sibTransId="{EC40F9A6-31A3-467F-BACC-3F177DE1D483}"/>
    <dgm:cxn modelId="{391DCC11-31A6-498F-9820-1FD1B9E59C83}" type="presOf" srcId="{30C28F0C-20EE-4705-8FB6-E7CCAECC2486}" destId="{DDA9D435-E622-491C-991F-DA7C30602273}" srcOrd="0" destOrd="0" presId="urn:microsoft.com/office/officeart/2005/8/layout/process4"/>
    <dgm:cxn modelId="{3026B055-986C-4A21-9866-ECEB60C203CA}" type="presOf" srcId="{E9193AD0-9E27-465E-8442-914A6A38F34A}" destId="{41D2416C-3EE9-4BA7-805C-5661A69C3D49}" srcOrd="0" destOrd="0" presId="urn:microsoft.com/office/officeart/2005/8/layout/process4"/>
    <dgm:cxn modelId="{A1BD856B-012A-4D0C-AD26-568AB37FA142}" type="presParOf" srcId="{DDA9D435-E622-491C-991F-DA7C30602273}" destId="{1C971A8B-F110-4221-AD91-501FD8BB34A5}" srcOrd="0" destOrd="0" presId="urn:microsoft.com/office/officeart/2005/8/layout/process4"/>
    <dgm:cxn modelId="{4633E02B-E565-4132-8DC6-EE64613AC6ED}" type="presParOf" srcId="{1C971A8B-F110-4221-AD91-501FD8BB34A5}" destId="{41D2416C-3EE9-4BA7-805C-5661A69C3D49}" srcOrd="0" destOrd="0" presId="urn:microsoft.com/office/officeart/2005/8/layout/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32D1D9-CE56-4118-8E85-D8DEE112CAE7}" type="doc">
      <dgm:prSet loTypeId="urn:microsoft.com/office/officeart/2005/8/layout/process4" loCatId="process" qsTypeId="urn:microsoft.com/office/officeart/2005/8/quickstyle/3d8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B41236FF-3D49-4C2E-85A6-019DA3DC41DE}">
      <dgm:prSet custT="1"/>
      <dgm:spPr/>
      <dgm:t>
        <a:bodyPr/>
        <a:lstStyle/>
        <a:p>
          <a:pPr rtl="0"/>
          <a:r>
            <a:rPr lang="bn-BD" sz="4000" dirty="0" smtClean="0"/>
            <a:t>৩।আমাদের দেশ দেখতে কেমন এ সম্পর্কে দুইটি বাক্য লেখ?</a:t>
          </a:r>
          <a:endParaRPr lang="en-US" sz="4000" dirty="0"/>
        </a:p>
      </dgm:t>
    </dgm:pt>
    <dgm:pt modelId="{A4681408-ABAA-4471-AD9E-BC30782BEAC9}" type="parTrans" cxnId="{ADB248C8-3CA9-4011-A3C1-F58C39E1CAFD}">
      <dgm:prSet/>
      <dgm:spPr/>
      <dgm:t>
        <a:bodyPr/>
        <a:lstStyle/>
        <a:p>
          <a:endParaRPr lang="en-US"/>
        </a:p>
      </dgm:t>
    </dgm:pt>
    <dgm:pt modelId="{3A1F87B3-3838-474A-AE05-3FF808E7F05B}" type="sibTrans" cxnId="{ADB248C8-3CA9-4011-A3C1-F58C39E1CAFD}">
      <dgm:prSet/>
      <dgm:spPr/>
      <dgm:t>
        <a:bodyPr/>
        <a:lstStyle/>
        <a:p>
          <a:endParaRPr lang="en-US"/>
        </a:p>
      </dgm:t>
    </dgm:pt>
    <dgm:pt modelId="{B3980CC1-B67E-4852-875E-8A5C011F54F8}" type="pres">
      <dgm:prSet presAssocID="{0A32D1D9-CE56-4118-8E85-D8DEE112CA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9CAFA8-A317-4CDC-9CD4-0D9A25FA5D5B}" type="pres">
      <dgm:prSet presAssocID="{B41236FF-3D49-4C2E-85A6-019DA3DC41DE}" presName="boxAndChildren" presStyleCnt="0"/>
      <dgm:spPr/>
    </dgm:pt>
    <dgm:pt modelId="{4EFFDBD4-221D-4409-9E51-DAF50FA05558}" type="pres">
      <dgm:prSet presAssocID="{B41236FF-3D49-4C2E-85A6-019DA3DC41DE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ADB248C8-3CA9-4011-A3C1-F58C39E1CAFD}" srcId="{0A32D1D9-CE56-4118-8E85-D8DEE112CAE7}" destId="{B41236FF-3D49-4C2E-85A6-019DA3DC41DE}" srcOrd="0" destOrd="0" parTransId="{A4681408-ABAA-4471-AD9E-BC30782BEAC9}" sibTransId="{3A1F87B3-3838-474A-AE05-3FF808E7F05B}"/>
    <dgm:cxn modelId="{A25A9E05-C1D9-42F5-86BC-D0F13D6AE574}" type="presOf" srcId="{B41236FF-3D49-4C2E-85A6-019DA3DC41DE}" destId="{4EFFDBD4-221D-4409-9E51-DAF50FA05558}" srcOrd="0" destOrd="0" presId="urn:microsoft.com/office/officeart/2005/8/layout/process4"/>
    <dgm:cxn modelId="{D92C04A8-5166-4EB4-A8DD-DB165E4902C7}" type="presOf" srcId="{0A32D1D9-CE56-4118-8E85-D8DEE112CAE7}" destId="{B3980CC1-B67E-4852-875E-8A5C011F54F8}" srcOrd="0" destOrd="0" presId="urn:microsoft.com/office/officeart/2005/8/layout/process4"/>
    <dgm:cxn modelId="{3AD517EF-0317-4CF2-B25A-1717D5C4B746}" type="presParOf" srcId="{B3980CC1-B67E-4852-875E-8A5C011F54F8}" destId="{FA9CAFA8-A317-4CDC-9CD4-0D9A25FA5D5B}" srcOrd="0" destOrd="0" presId="urn:microsoft.com/office/officeart/2005/8/layout/process4"/>
    <dgm:cxn modelId="{97BE409F-ACF2-42B9-AADB-248D7EF69169}" type="presParOf" srcId="{FA9CAFA8-A317-4CDC-9CD4-0D9A25FA5D5B}" destId="{4EFFDBD4-221D-4409-9E51-DAF50FA05558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openxmlformats.org/officeDocument/2006/relationships/diagramColors" Target="../diagrams/colors7.xml"/><Relationship Id="rId2" Type="http://schemas.openxmlformats.org/officeDocument/2006/relationships/diagramData" Target="../diagrams/data4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5" Type="http://schemas.openxmlformats.org/officeDocument/2006/relationships/diagramColors" Target="../diagrams/colors4.xml"/><Relationship Id="rId15" Type="http://schemas.openxmlformats.org/officeDocument/2006/relationships/diagramLayout" Target="../diagrams/layout7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9144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wow_cow_near_the_r_galleryfu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2400"/>
            <a:ext cx="8458200" cy="5257800"/>
          </a:xfrm>
          <a:prstGeom prst="ellipse">
            <a:avLst/>
          </a:prstGeom>
          <a:ln w="762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638800"/>
            <a:ext cx="7848600" cy="1015663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05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shing-ganges-delta_14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9808"/>
            <a:ext cx="8534400" cy="492369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3400" y="5562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জেলে ভাই ধরে মাছ মেঘের ছায়ায়।</a:t>
            </a:r>
            <a:endParaRPr lang="en-US" sz="32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 rot="20094635">
            <a:off x="1265579" y="704951"/>
            <a:ext cx="5829607" cy="5472425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1981200"/>
            <a:ext cx="4343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</a:rPr>
              <a:t>আমাদের দেশ</a:t>
            </a:r>
          </a:p>
          <a:p>
            <a:pPr algn="ctr"/>
            <a:r>
              <a:rPr lang="bn-BD" sz="2800" dirty="0" smtClean="0"/>
              <a:t>আ</a:t>
            </a:r>
            <a:r>
              <a:rPr lang="en-US" sz="2800" dirty="0" smtClean="0"/>
              <a:t>.</a:t>
            </a:r>
            <a:r>
              <a:rPr lang="bn-BD" sz="2800" dirty="0" smtClean="0"/>
              <a:t>ন</a:t>
            </a:r>
            <a:r>
              <a:rPr lang="en-US" sz="2800" dirty="0" smtClean="0"/>
              <a:t>.</a:t>
            </a:r>
            <a:r>
              <a:rPr lang="bn-BD" sz="2800" dirty="0" smtClean="0"/>
              <a:t>ম বজলুর রশীদ</a:t>
            </a:r>
          </a:p>
          <a:p>
            <a:pPr algn="ctr"/>
            <a:r>
              <a:rPr lang="bn-BD" sz="2800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আমাদের দেশ তারে কতো ভালোবাসি</a:t>
            </a: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সবুজ ঘাসের বুকে শেফালির হাসি,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জেলে ভাই ধরে মাছ মেঘের ছায়ায়।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dirty="0" smtClean="0">
              <a:solidFill>
                <a:srgbClr val="99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402758"/>
            <a:ext cx="2667000" cy="5408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6460E"/>
                </a:solidFill>
              </a:rPr>
              <a:t>শিক্ষার্থীদের সরব পাঠ</a:t>
            </a:r>
            <a:endParaRPr lang="en-US" sz="2800" dirty="0" smtClean="0">
              <a:solidFill>
                <a:srgbClr val="0646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914400" y="762000"/>
            <a:ext cx="7543800" cy="5334000"/>
          </a:xfrm>
          <a:prstGeom prst="flowChartMultidocumen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1828800"/>
            <a:ext cx="533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</a:rPr>
              <a:t>আমাদের দেশ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</a:rPr>
              <a:t>আ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r>
              <a:rPr lang="bn-BD" sz="3200" dirty="0" smtClean="0">
                <a:solidFill>
                  <a:schemeClr val="bg1"/>
                </a:solidFill>
              </a:rPr>
              <a:t>ন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r>
              <a:rPr lang="bn-BD" sz="3200" dirty="0" smtClean="0">
                <a:solidFill>
                  <a:schemeClr val="bg1"/>
                </a:solidFill>
              </a:rPr>
              <a:t>ম বজলুর রশীদ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দেশ তারে কতো ভালোবাসি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সবুজ ঘাসের বুকে শেফালির হাসি,</a:t>
            </a: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জেলে ভাই ধরে মাছ মেঘের ছায়ায়।</a:t>
            </a:r>
            <a:endPara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105400"/>
            <a:ext cx="33528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শিক্ষার্থীদের একক পাঠ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44269"/>
            <a:ext cx="3200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নতুন শব্দ বিশ্লেষণ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600200"/>
            <a:ext cx="1371600" cy="70788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শেফালি</a:t>
            </a: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114800"/>
            <a:ext cx="14478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জেলে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1600201"/>
            <a:ext cx="2057400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শিউলি ফুল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4114800"/>
            <a:ext cx="198120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 মাছ ধরে</a:t>
            </a:r>
            <a:r>
              <a:rPr lang="bn-BD" sz="36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 flipH="1" flipV="1">
            <a:off x="5484109" y="1698605"/>
            <a:ext cx="82866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icture2class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61" y="1295400"/>
            <a:ext cx="217132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ight Arrow 13"/>
          <p:cNvSpPr/>
          <p:nvPr/>
        </p:nvSpPr>
        <p:spPr>
          <a:xfrm>
            <a:off x="2590800" y="16764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 flipH="1" flipV="1">
            <a:off x="5638800" y="4191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1" y="3777712"/>
            <a:ext cx="2285999" cy="131735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ight Arrow 16"/>
          <p:cNvSpPr/>
          <p:nvPr/>
        </p:nvSpPr>
        <p:spPr>
          <a:xfrm>
            <a:off x="2667000" y="41910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5029200"/>
            <a:ext cx="2512359" cy="1447800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1142999"/>
            <a:ext cx="2500312" cy="1447801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971800"/>
            <a:ext cx="2514600" cy="1579863"/>
          </a:xfrm>
          <a:prstGeom prst="rect">
            <a:avLst/>
          </a:prstGeom>
          <a:ln w="127000" cap="rnd">
            <a:solidFill>
              <a:srgbClr val="9933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28600"/>
            <a:ext cx="5805487" cy="581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3276600" y="1447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2"/>
                </a:solidFill>
              </a:rPr>
              <a:t>..................মাঠে চরে।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3429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2"/>
                </a:solidFill>
              </a:rPr>
              <a:t>..................বয়ে যায়।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334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</a:rPr>
              <a:t>..................মাছ ধরে।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52972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2"/>
                </a:solidFill>
              </a:rPr>
              <a:t>গরু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1447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2"/>
                </a:solidFill>
              </a:rPr>
              <a:t>নদী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34684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</a:rPr>
              <a:t>জেলে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371306" y="3695700"/>
            <a:ext cx="4039394" cy="7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3.59852E-6 L -0.40417 -0.6077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-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8973E-6 L -0.41666 0.2527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62812E-6 L -0.425 0.2220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 rot="1500335">
            <a:off x="1143000" y="685800"/>
            <a:ext cx="6248400" cy="5486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22098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পাঠের বিষয়বস্তু সম্পর্কে শিক্ষকের আলোচনা</a:t>
            </a:r>
            <a:endParaRPr lang="en-US" sz="5400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219196" y="5486400"/>
            <a:ext cx="7315203" cy="914400"/>
            <a:chOff x="1135007" y="901917"/>
            <a:chExt cx="6705608" cy="2147350"/>
          </a:xfrm>
        </p:grpSpPr>
        <p:sp>
          <p:nvSpPr>
            <p:cNvPr id="18" name="Pentagon 17"/>
            <p:cNvSpPr/>
            <p:nvPr/>
          </p:nvSpPr>
          <p:spPr>
            <a:xfrm rot="10800000">
              <a:off x="1135007" y="901917"/>
              <a:ext cx="6705608" cy="2147350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entagon 4"/>
            <p:cNvSpPr/>
            <p:nvPr/>
          </p:nvSpPr>
          <p:spPr>
            <a:xfrm>
              <a:off x="1532147" y="901917"/>
              <a:ext cx="6168769" cy="2147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24571" tIns="220980" rIns="412496" bIns="220980" numCol="1" spcCol="1270" anchor="ctr" anchorCtr="0">
              <a:noAutofit/>
            </a:bodyPr>
            <a:lstStyle/>
            <a:p>
              <a:pPr lvl="0" defTabSz="2578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/>
                <a:t>৪নং দলঃ কবিতাটির ৪র্থ লাইন লেখ। </a:t>
              </a:r>
              <a:endParaRPr lang="en-US" sz="36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57513" y="3886200"/>
            <a:ext cx="6824487" cy="1066800"/>
            <a:chOff x="795512" y="351090"/>
            <a:chExt cx="6824487" cy="1243467"/>
          </a:xfrm>
        </p:grpSpPr>
        <p:sp>
          <p:nvSpPr>
            <p:cNvPr id="14" name="Pentagon 13"/>
            <p:cNvSpPr/>
            <p:nvPr/>
          </p:nvSpPr>
          <p:spPr>
            <a:xfrm rot="10800000">
              <a:off x="795512" y="351090"/>
              <a:ext cx="6824487" cy="1243467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Pentagon 4"/>
            <p:cNvSpPr/>
            <p:nvPr/>
          </p:nvSpPr>
          <p:spPr>
            <a:xfrm rot="21600000">
              <a:off x="1106382" y="351090"/>
              <a:ext cx="6513617" cy="1243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6344" tIns="140970" rIns="263144" bIns="140970" numCol="1" spcCol="1270" anchor="ctr" anchorCtr="0">
              <a:noAutofit/>
            </a:bodyPr>
            <a:lstStyle/>
            <a:p>
              <a:pPr lvl="0" algn="ctr" defTabSz="1644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700" kern="1200" dirty="0" smtClean="0"/>
                <a:t>৩নং দলঃ কবিতাটির ৩য় লাইন লেখ।</a:t>
              </a:r>
              <a:endParaRPr lang="bn-BD" sz="37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76400" y="2590800"/>
            <a:ext cx="6629400" cy="914400"/>
            <a:chOff x="650926" y="52514"/>
            <a:chExt cx="6862188" cy="1050914"/>
          </a:xfrm>
        </p:grpSpPr>
        <p:sp>
          <p:nvSpPr>
            <p:cNvPr id="10" name="Pentagon 9"/>
            <p:cNvSpPr/>
            <p:nvPr/>
          </p:nvSpPr>
          <p:spPr>
            <a:xfrm rot="10800000">
              <a:off x="650926" y="52514"/>
              <a:ext cx="6862188" cy="105091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entagon 4"/>
            <p:cNvSpPr/>
            <p:nvPr/>
          </p:nvSpPr>
          <p:spPr>
            <a:xfrm rot="21600000">
              <a:off x="913658" y="52514"/>
              <a:ext cx="6599456" cy="1050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6558" tIns="144780" rIns="270256" bIns="144780" numCol="1" spcCol="1270" anchor="ctr" anchorCtr="0">
              <a:noAutofit/>
            </a:bodyPr>
            <a:lstStyle/>
            <a:p>
              <a:pPr lvl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800" kern="1200" dirty="0" smtClean="0"/>
                <a:t>২নং দলঃ কবিতাটির ২য় লাইন লেখ।</a:t>
              </a:r>
              <a:endParaRPr lang="bn-BD" sz="3800" kern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24000" y="1066800"/>
            <a:ext cx="6781800" cy="1015293"/>
            <a:chOff x="2057400" y="1524000"/>
            <a:chExt cx="6400800" cy="710493"/>
          </a:xfrm>
        </p:grpSpPr>
        <p:grpSp>
          <p:nvGrpSpPr>
            <p:cNvPr id="4" name="Group 5"/>
            <p:cNvGrpSpPr/>
            <p:nvPr/>
          </p:nvGrpSpPr>
          <p:grpSpPr>
            <a:xfrm>
              <a:off x="2057400" y="1524000"/>
              <a:ext cx="6400800" cy="710493"/>
              <a:chOff x="876213" y="127706"/>
              <a:chExt cx="6553285" cy="710493"/>
            </a:xfrm>
          </p:grpSpPr>
          <p:sp>
            <p:nvSpPr>
              <p:cNvPr id="6" name="Pentagon 5"/>
              <p:cNvSpPr/>
              <p:nvPr/>
            </p:nvSpPr>
            <p:spPr>
              <a:xfrm rot="10800000">
                <a:off x="876213" y="127706"/>
                <a:ext cx="6553285" cy="710493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Pentagon 4"/>
              <p:cNvSpPr/>
              <p:nvPr/>
            </p:nvSpPr>
            <p:spPr>
              <a:xfrm rot="21600000">
                <a:off x="1053839" y="127706"/>
                <a:ext cx="6375659" cy="7104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25424" tIns="125730" rIns="234696" bIns="125730" numCol="1" spcCol="1270" anchor="ctr" anchorCtr="0">
                <a:noAutofit/>
              </a:bodyPr>
              <a:lstStyle/>
              <a:p>
                <a:pPr lvl="0" algn="ctr" defTabSz="14668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bn-BD" sz="3300" kern="1200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362200" y="1677531"/>
              <a:ext cx="5715000" cy="452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3600" dirty="0" smtClean="0"/>
                <a:t>    </a:t>
              </a:r>
              <a:r>
                <a:rPr lang="bn-BD" sz="3600" dirty="0" smtClean="0">
                  <a:solidFill>
                    <a:schemeClr val="bg1"/>
                  </a:solidFill>
                </a:rPr>
                <a:t>১নং দলঃ কবিতাটির ১ম লাইন লেখ। </a:t>
              </a:r>
              <a:endParaRPr lang="bn-BD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381000" y="914400"/>
            <a:ext cx="1994288" cy="1345741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381000" y="2362200"/>
            <a:ext cx="1981200" cy="129540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228600" y="3810000"/>
            <a:ext cx="2133601" cy="129540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/>
          <p:cNvSpPr/>
          <p:nvPr/>
        </p:nvSpPr>
        <p:spPr>
          <a:xfrm>
            <a:off x="152400" y="5334000"/>
            <a:ext cx="2209800" cy="1295400"/>
          </a:xfrm>
          <a:prstGeom prst="ellipse">
            <a:avLst/>
          </a:prstGeom>
          <a:blipFill rotWithShape="0">
            <a:blip r:embed="rId5"/>
            <a:stretch>
              <a:fillRect/>
            </a:stretch>
          </a:blipFill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TextBox 19"/>
          <p:cNvSpPr txBox="1"/>
          <p:nvPr/>
        </p:nvSpPr>
        <p:spPr>
          <a:xfrm>
            <a:off x="3048000" y="152400"/>
            <a:ext cx="3581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দলীয় কাজ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95600" y="525959"/>
          <a:ext cx="396240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685800" y="1371600"/>
          <a:ext cx="7620000" cy="1393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685800" y="2971800"/>
          <a:ext cx="79248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838200" y="4495800"/>
          <a:ext cx="7848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8053677">
            <a:off x="792615" y="2231957"/>
            <a:ext cx="1714164" cy="37072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  <a:sp3d extrusionH="57150">
              <a:bevelT w="38100" h="38100" prst="convex"/>
            </a:sp3d>
          </a:bodyPr>
          <a:lstStyle/>
          <a:p>
            <a:pPr algn="ctr"/>
            <a:r>
              <a:rPr lang="bn-BD" sz="19900" dirty="0" smtClean="0">
                <a:solidFill>
                  <a:srgbClr val="FFFF00"/>
                </a:solidFill>
              </a:rPr>
              <a:t>ধ</a:t>
            </a:r>
            <a:endParaRPr lang="en-US" sz="19900" dirty="0" smtClean="0">
              <a:solidFill>
                <a:srgbClr val="FFFF0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208006">
            <a:off x="2131127" y="661209"/>
            <a:ext cx="1811002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bn-BD" sz="16600" dirty="0" smtClean="0">
                <a:solidFill>
                  <a:schemeClr val="bg1"/>
                </a:solidFill>
              </a:rPr>
              <a:t>ন্য</a:t>
            </a:r>
            <a:endParaRPr lang="en-US" sz="199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773573">
            <a:off x="5064450" y="695287"/>
            <a:ext cx="1584088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r>
              <a:rPr lang="bn-BD" sz="16600" dirty="0" smtClean="0">
                <a:solidFill>
                  <a:srgbClr val="7030A0"/>
                </a:solidFill>
              </a:rPr>
              <a:t>বা</a:t>
            </a:r>
            <a:endParaRPr lang="en-US" sz="199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235037">
            <a:off x="6596781" y="2831144"/>
            <a:ext cx="979522" cy="26468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দ</a:t>
            </a:r>
            <a:endParaRPr lang="en-US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5-Point Star 6"/>
          <p:cNvSpPr/>
          <p:nvPr/>
        </p:nvSpPr>
        <p:spPr>
          <a:xfrm rot="21313353">
            <a:off x="413638" y="566968"/>
            <a:ext cx="8314143" cy="5795506"/>
          </a:xfrm>
          <a:prstGeom prst="star5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C330DC"/>
            </a:solidFill>
          </a:ln>
          <a:scene3d>
            <a:camera prst="isometricOffAxis2Lef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9600" dirty="0">
              <a:solidFill>
                <a:srgbClr val="C330D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7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76400" y="-1219200"/>
            <a:ext cx="12496800" cy="9296400"/>
            <a:chOff x="-1676400" y="-1219200"/>
            <a:chExt cx="12496800" cy="9296400"/>
          </a:xfrm>
        </p:grpSpPr>
        <p:sp>
          <p:nvSpPr>
            <p:cNvPr id="3" name="Minus 2"/>
            <p:cNvSpPr/>
            <p:nvPr/>
          </p:nvSpPr>
          <p:spPr>
            <a:xfrm>
              <a:off x="-1676400" y="609600"/>
              <a:ext cx="12496800" cy="76200"/>
            </a:xfrm>
            <a:prstGeom prst="mathMinu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Minus 3"/>
            <p:cNvSpPr/>
            <p:nvPr/>
          </p:nvSpPr>
          <p:spPr>
            <a:xfrm>
              <a:off x="-1600200" y="6248400"/>
              <a:ext cx="12344400" cy="152400"/>
            </a:xfrm>
            <a:prstGeom prst="mathMinus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Minus 4"/>
            <p:cNvSpPr/>
            <p:nvPr/>
          </p:nvSpPr>
          <p:spPr>
            <a:xfrm rot="16200000">
              <a:off x="-4152899" y="3314701"/>
              <a:ext cx="9296400" cy="228598"/>
            </a:xfrm>
            <a:prstGeom prst="mathMinus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Minus 5"/>
            <p:cNvSpPr/>
            <p:nvPr/>
          </p:nvSpPr>
          <p:spPr>
            <a:xfrm rot="16200000">
              <a:off x="3962400" y="3276600"/>
              <a:ext cx="9220200" cy="2286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IMG_2017_0.t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762000"/>
            <a:ext cx="2702718" cy="2647561"/>
          </a:xfrm>
          <a:prstGeom prst="ellipse">
            <a:avLst/>
          </a:prstGeom>
          <a:ln w="635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81000" y="3254276"/>
            <a:ext cx="624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মোহাম্মদ ফারুক আহম্মদ মজুমদার</a:t>
            </a:r>
          </a:p>
          <a:p>
            <a:pPr algn="ctr">
              <a:defRPr/>
            </a:pPr>
            <a:r>
              <a:rPr lang="bn-BD" sz="36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সহকারি শিক্ষক</a:t>
            </a:r>
          </a:p>
          <a:p>
            <a:pPr algn="ctr">
              <a:defRPr/>
            </a:pPr>
            <a:r>
              <a:rPr lang="bn-BD" sz="32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মালরা সরকারি প্রাথমিক বিদ্যালয়,</a:t>
            </a:r>
          </a:p>
          <a:p>
            <a:pPr algn="ctr">
              <a:defRPr/>
            </a:pPr>
            <a:r>
              <a:rPr lang="bn-BD" sz="32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শাহরাস্তি,চাঁদপুর</a:t>
            </a:r>
            <a:r>
              <a:rPr lang="bn-BD" sz="40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।</a:t>
            </a:r>
            <a:endParaRPr lang="en-US" sz="32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660737"/>
            <a:ext cx="289534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6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শি</a:t>
            </a:r>
            <a:r>
              <a:rPr lang="bn-BD" sz="4000" dirty="0" smtClean="0">
                <a:solidFill>
                  <a:srgbClr val="00B050"/>
                </a:solidFill>
              </a:rPr>
              <a:t>ক্ষক </a:t>
            </a:r>
            <a:r>
              <a:rPr lang="bn-BD" sz="4000" dirty="0" smtClean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পরিচিতি</a:t>
            </a:r>
            <a:endParaRPr lang="en-US" sz="4000" dirty="0">
              <a:solidFill>
                <a:srgbClr val="00B05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1441741" cy="6858000"/>
          </a:xfrm>
          <a:prstGeom prst="rect">
            <a:avLst/>
          </a:prstGeom>
          <a:solidFill>
            <a:srgbClr val="92D050"/>
          </a:solidFill>
        </p:spPr>
        <p:txBody>
          <a:bodyPr vert="wordArtVert" wrap="square" rtlCol="0">
            <a:spAutoFit/>
          </a:bodyPr>
          <a:lstStyle/>
          <a:p>
            <a:r>
              <a:rPr lang="bn-BD" sz="7200" dirty="0" smtClean="0"/>
              <a:t>পাঠ পরিচিতি</a:t>
            </a:r>
            <a:endParaRPr lang="en-US" sz="7200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990600" y="228600"/>
          <a:ext cx="7924800" cy="602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441741" cy="6858000"/>
          </a:xfrm>
          <a:prstGeom prst="rect">
            <a:avLst/>
          </a:prstGeom>
          <a:solidFill>
            <a:srgbClr val="00B050"/>
          </a:solidFill>
        </p:spPr>
        <p:txBody>
          <a:bodyPr vert="wordArtVert" wrap="square" rtlCol="0" anchor="ctr">
            <a:spAutoFit/>
          </a:bodyPr>
          <a:lstStyle/>
          <a:p>
            <a:pPr lvl="0" algn="ctr"/>
            <a:r>
              <a:rPr lang="bn-BD" sz="7200" dirty="0" smtClean="0"/>
              <a:t>শিখনফল</a:t>
            </a:r>
            <a:endParaRPr lang="en-US" sz="7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981200" y="1371600"/>
            <a:ext cx="67818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বলাঃ 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২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bn-BD" sz="28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১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bn-BD" sz="28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২ - পাঠ্য বইয়ের কবিতা আবৃত্তি করতে পারবে।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২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bn-BD" sz="28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২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bn-BD" sz="2800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২- কবিতার বিষয়ে প্রশ্নের উত্তর বলতে পারবে।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4572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শোনাঃ  </a:t>
            </a:r>
          </a:p>
          <a:p>
            <a:pPr lvl="0"/>
            <a:r>
              <a:rPr lang="bn-BD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২</a:t>
            </a:r>
            <a:r>
              <a:rPr lang="en-US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bn-BD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২</a:t>
            </a:r>
            <a:r>
              <a:rPr lang="en-US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bn-BD" sz="2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১ - কবিতা শুনে বুঝতে পারবে</a:t>
            </a:r>
            <a:r>
              <a:rPr lang="bn-BD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7400" y="2971800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পড়া</a:t>
            </a:r>
          </a:p>
          <a:p>
            <a:pPr lvl="0"/>
            <a:r>
              <a:rPr lang="bn-BD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২</a:t>
            </a:r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bn-BD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১</a:t>
            </a:r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bn-BD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২- প্রমিত উচ্চারণে কবিতা পড়তে পারবে।</a:t>
            </a:r>
          </a:p>
          <a:p>
            <a:pPr lvl="0"/>
            <a:r>
              <a:rPr lang="bn-BD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২</a:t>
            </a:r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bn-BD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২</a:t>
            </a:r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bn-BD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২- প্রমিত উচ্চারণে কবিতা আবৃত্তি করতে পারবে।</a:t>
            </a:r>
            <a:endParaRPr lang="en-US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4495800"/>
            <a:ext cx="601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লেখা</a:t>
            </a:r>
          </a:p>
          <a:p>
            <a:pPr lvl="0"/>
            <a:r>
              <a:rPr lang="bn-BD" sz="28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২</a:t>
            </a:r>
            <a:r>
              <a:rPr lang="en-US" sz="28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bn-BD" sz="28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১</a:t>
            </a:r>
            <a:r>
              <a:rPr lang="en-US" sz="28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bn-BD" sz="28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২- পাঠ্যপুস্তকের কবিতা লিখতে পারবে</a:t>
            </a:r>
          </a:p>
          <a:p>
            <a:pPr lvl="0"/>
            <a:r>
              <a:rPr lang="bn-BD" sz="28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২</a:t>
            </a:r>
            <a:r>
              <a:rPr lang="en-US" sz="28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bn-BD" sz="28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৩</a:t>
            </a:r>
            <a:r>
              <a:rPr lang="en-US" sz="28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r>
              <a:rPr lang="bn-BD" sz="2800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২- কবিতা-সংশ্লিষ্ট প্রশ্নের উত্তর লিখতে পারবে।</a:t>
            </a:r>
            <a:endParaRPr lang="en-US" sz="2800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5634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4400" dirty="0" smtClean="0"/>
              <a:t>এসো আমরা একটি ভিডিও দেখি</a:t>
            </a:r>
            <a:endParaRPr lang="en-US" sz="4400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81400" y="1066800"/>
          <a:ext cx="1320800" cy="1114425"/>
        </p:xfrm>
        <a:graphic>
          <a:graphicData uri="http://schemas.openxmlformats.org/presentationml/2006/ole">
            <p:oleObj spid="_x0000_s17411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class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3058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ভিডিও চিত্রটি তোমাদের কেমন লেগেছে?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563469"/>
            <a:ext cx="3886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উত্তরঃ ভালো লেগেছে।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438400"/>
            <a:ext cx="8534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ভিডিও চিত্রটিতে আমরা একটি গান শুনতে পেয়েছি,বলতে পারো এটি কোন ধরনের গান?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3849469"/>
            <a:ext cx="3886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উত্তরঃ দেশের গান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724400"/>
            <a:ext cx="85344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ভিডিও চিত্রটিতে আমরা যে সব দৃশ্য দেখতে পেয়েছি ,এ রকম দৃশ্য  কোথায় দেখতে পাওয়া যায় বলতে পারো?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6019800"/>
            <a:ext cx="35052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উত্তরঃ আমাদের দেশে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52600" y="228600"/>
          <a:ext cx="5562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amader desh picture.jpg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1766778"/>
            <a:ext cx="7572375" cy="45578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048000" y="4114800"/>
            <a:ext cx="5105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6460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আমাদের দেশ</a:t>
            </a:r>
          </a:p>
          <a:p>
            <a:pPr algn="ctr"/>
            <a:r>
              <a:rPr lang="bn-BD" sz="4800" b="1" dirty="0" smtClean="0">
                <a:solidFill>
                  <a:srgbClr val="06460E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আ.ন.ম বজলুর রশীদ        </a:t>
            </a:r>
            <a:endParaRPr lang="en-US" sz="4800" b="1" dirty="0" smtClean="0">
              <a:solidFill>
                <a:srgbClr val="06460E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562600"/>
            <a:ext cx="8001000" cy="9233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BD" sz="54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আমাদের দেশ তারে কতো ভালোবাসি </a:t>
            </a:r>
            <a:endParaRPr lang="en-US" sz="4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mader desh 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52" y="152400"/>
            <a:ext cx="8794448" cy="510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173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nde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83058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00600" y="6096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638800"/>
            <a:ext cx="8305800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সবুজ ঘাসের বুকে শেফালির হাসি,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382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Faruk Ahmed Mazumder</dc:creator>
  <cp:lastModifiedBy>Dpe</cp:lastModifiedBy>
  <cp:revision>190</cp:revision>
  <dcterms:created xsi:type="dcterms:W3CDTF">2006-08-16T00:00:00Z</dcterms:created>
  <dcterms:modified xsi:type="dcterms:W3CDTF">2019-11-17T17:17:19Z</dcterms:modified>
</cp:coreProperties>
</file>