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8" r:id="rId2"/>
    <p:sldId id="290" r:id="rId3"/>
    <p:sldId id="276" r:id="rId4"/>
    <p:sldId id="277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57" r:id="rId13"/>
    <p:sldId id="258" r:id="rId14"/>
    <p:sldId id="288" r:id="rId15"/>
    <p:sldId id="287" r:id="rId16"/>
    <p:sldId id="289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D78A7-D88B-4A9F-B1E8-7335C7B0F36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4D7D2-58C7-4680-8ECE-A09C359DC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0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EEC-A9F4-4B5B-85C0-EB454C04E9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6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79F1B6-E250-43A2-9D69-D3CC1F78768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B96141-EDBA-4A69-B99A-8CCFA71F5D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9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F1B6-E250-43A2-9D69-D3CC1F78768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6141-EDBA-4A69-B99A-8CCFA71F5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5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F1B6-E250-43A2-9D69-D3CC1F78768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6141-EDBA-4A69-B99A-8CCFA71F5D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87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F1B6-E250-43A2-9D69-D3CC1F78768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6141-EDBA-4A69-B99A-8CCFA71F5D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22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F1B6-E250-43A2-9D69-D3CC1F78768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6141-EDBA-4A69-B99A-8CCFA71F5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9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F1B6-E250-43A2-9D69-D3CC1F78768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6141-EDBA-4A69-B99A-8CCFA71F5D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415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F1B6-E250-43A2-9D69-D3CC1F78768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6141-EDBA-4A69-B99A-8CCFA71F5D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715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F1B6-E250-43A2-9D69-D3CC1F78768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6141-EDBA-4A69-B99A-8CCFA71F5D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5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F1B6-E250-43A2-9D69-D3CC1F78768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6141-EDBA-4A69-B99A-8CCFA71F5D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1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F1B6-E250-43A2-9D69-D3CC1F78768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6141-EDBA-4A69-B99A-8CCFA71F5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F1B6-E250-43A2-9D69-D3CC1F78768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6141-EDBA-4A69-B99A-8CCFA71F5D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15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F1B6-E250-43A2-9D69-D3CC1F78768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6141-EDBA-4A69-B99A-8CCFA71F5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F1B6-E250-43A2-9D69-D3CC1F78768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6141-EDBA-4A69-B99A-8CCFA71F5D2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85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F1B6-E250-43A2-9D69-D3CC1F78768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6141-EDBA-4A69-B99A-8CCFA71F5D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45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F1B6-E250-43A2-9D69-D3CC1F78768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6141-EDBA-4A69-B99A-8CCFA71F5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1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F1B6-E250-43A2-9D69-D3CC1F78768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6141-EDBA-4A69-B99A-8CCFA71F5D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81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F1B6-E250-43A2-9D69-D3CC1F78768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6141-EDBA-4A69-B99A-8CCFA71F5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7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79F1B6-E250-43A2-9D69-D3CC1F78768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B96141-EDBA-4A69-B99A-8CCFA71F5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2678" y="5039140"/>
            <a:ext cx="4905157" cy="1107996"/>
          </a:xfrm>
          <a:prstGeom prst="rect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82489"/>
            <a:ext cx="4953000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7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755374"/>
            <a:ext cx="10084904" cy="519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4" y="695740"/>
            <a:ext cx="10508975" cy="5413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23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" b="10006"/>
          <a:stretch/>
        </p:blipFill>
        <p:spPr>
          <a:xfrm>
            <a:off x="2507972" y="1881812"/>
            <a:ext cx="7722708" cy="42274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9553" y="679174"/>
            <a:ext cx="10508973" cy="1073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এখন কোন খাদ্য কি পরিমান খেতে হবে সে সম্পর্কে জানি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in.wav"/>
          </p:stSnd>
        </p:sndAc>
      </p:transition>
    </mc:Choice>
    <mc:Fallback xmlns="">
      <p:transition spd="slow"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484243" y="1378227"/>
            <a:ext cx="9356036" cy="1073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1390" y="3408295"/>
            <a:ext cx="10508973" cy="107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 বই খোলে ৪১-৪২ পৃষ্ঠা নিরবে পড়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6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in.wav"/>
          </p:stSnd>
        </p:sndAc>
      </p:transition>
    </mc:Choice>
    <mc:Fallback xmlns="">
      <p:transition spd="slow"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1120914"/>
            <a:ext cx="4953000" cy="830997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267201"/>
            <a:ext cx="8763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দল : গোলাপ</a:t>
            </a: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১। পরিমিত খাদ্য গ্রহণের ২টি উপকারিতা লেখ।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2576015"/>
            <a:ext cx="8763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দল : জবা</a:t>
            </a: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১। সুষম খাদ্য গ্রহণের ২টি উপকারিতা লিখ।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61816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878" y="901148"/>
            <a:ext cx="10508973" cy="1073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1879" y="2776332"/>
            <a:ext cx="10614992" cy="2339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অতিরিক্ত খাদ্য খেলে কী ক্ষতি হয় </a:t>
            </a:r>
            <a:r>
              <a:rPr lang="en-US" sz="4400" b="1" dirty="0" err="1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400" b="1" dirty="0" err="1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400" b="1" dirty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dirty="0"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পরিমিত খাদ্য গ্রহণের উপকারিতা কী</a:t>
            </a:r>
            <a:r>
              <a:rPr lang="en-US" sz="4400" b="1" dirty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২টি বাক্যে লিখ।</a:t>
            </a:r>
            <a:endParaRPr lang="en-US" sz="4400" b="1" dirty="0"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4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879" y="808385"/>
            <a:ext cx="10508973" cy="1073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1878" y="2252868"/>
            <a:ext cx="10508973" cy="3220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আজ এবং আগামীকাল বাড়িতে যে খাবারগুলো গ্রহণ করবে, সেগুলো পাঠ্য বইয়ের ছক অনুযায়ী লিখে আনবে।   </a:t>
            </a:r>
            <a:endParaRPr lang="en-US" sz="6000" b="1" dirty="0"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860" y="662609"/>
            <a:ext cx="10800523" cy="56056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239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8622" y="2027734"/>
            <a:ext cx="5327891" cy="2668936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186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রাহিদ</a:t>
            </a:r>
            <a:r>
              <a:rPr lang="en-US" sz="418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86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bn-IN" sz="4186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18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</a:t>
            </a:r>
            <a:r>
              <a:rPr lang="en-US" sz="4186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ারী</a:t>
            </a:r>
            <a:r>
              <a:rPr lang="bn-IN" sz="418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r>
              <a:rPr lang="en-US" sz="418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৬৫</a:t>
            </a:r>
            <a:r>
              <a:rPr lang="bn-IN" sz="418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</a:t>
            </a:r>
            <a:r>
              <a:rPr lang="en-US" sz="418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86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ছোটদাদপুর</a:t>
            </a:r>
            <a:r>
              <a:rPr lang="bn-IN" sz="418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418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18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</a:t>
            </a:r>
            <a:r>
              <a:rPr lang="en-US" sz="418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া:</a:t>
            </a:r>
            <a:r>
              <a:rPr lang="bn-IN" sz="418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</a:t>
            </a:r>
            <a:r>
              <a:rPr lang="en-US" sz="418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18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186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186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bn-IN" sz="418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মস্তাপুর, চাঁপাইনবাবগঞ্জ</a:t>
            </a:r>
            <a:r>
              <a:rPr lang="en-US" sz="418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186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186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95521" y="3187406"/>
            <a:ext cx="200963" cy="483184"/>
          </a:xfrm>
          <a:prstGeom prst="rect">
            <a:avLst/>
          </a:prstGeom>
          <a:noFill/>
        </p:spPr>
        <p:txBody>
          <a:bodyPr wrap="none" lIns="47852" tIns="23927" rIns="47852" bIns="23927">
            <a:spAutoFit/>
          </a:bodyPr>
          <a:lstStyle/>
          <a:p>
            <a:pPr algn="ctr"/>
            <a:r>
              <a:rPr lang="bn-IN" sz="2826" b="1" spc="26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2826" b="1" spc="26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3285782" y="1204062"/>
            <a:ext cx="4253538" cy="53169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68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768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68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768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78" y="1228251"/>
            <a:ext cx="2140905" cy="440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98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06556" y="2635426"/>
            <a:ext cx="9250424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সুস্থ্য জীবনের জন্য খাদ্য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আমরা চতুর্থ শ্রেণিতে ----------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৩৫ মিনিট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০৪/০২/২০২০ খ্রীঃ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79035" y="1302026"/>
            <a:ext cx="3600404" cy="95664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603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3670" y="2547728"/>
            <a:ext cx="9806608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৮.১.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পরিমিত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৮.১.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প্রয়োজনের কম বা বেশি খাওয়ার ক্ষতিকর দিক সম্পর্কে বলতে পা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047999" y="781877"/>
            <a:ext cx="4002156" cy="15637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295401"/>
            <a:ext cx="53340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Down Arrow 2"/>
          <p:cNvSpPr/>
          <p:nvPr/>
        </p:nvSpPr>
        <p:spPr>
          <a:xfrm>
            <a:off x="4953000" y="2209800"/>
            <a:ext cx="19050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8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96207" y="881266"/>
            <a:ext cx="5181600" cy="77525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8382" y="1815546"/>
            <a:ext cx="10508973" cy="755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কী?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1633" y="2729947"/>
            <a:ext cx="10508973" cy="10734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করণে খাদ্য খাই?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8381" y="3962402"/>
            <a:ext cx="10508973" cy="107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 না খেলে আমাদের কী হবে?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1686" y="1192696"/>
            <a:ext cx="8136835" cy="107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পড়ব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1686" y="3114263"/>
            <a:ext cx="8236227" cy="1073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সুস্থ জীবনের জন্য খাদ্য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890052" y="2345635"/>
            <a:ext cx="1192696" cy="7288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3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6279" y="752062"/>
            <a:ext cx="8097078" cy="107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চলো এখন আমরা কিছু ছবি দেখি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5813" t="11459" r="19180" b="6250"/>
          <a:stretch>
            <a:fillRect/>
          </a:stretch>
        </p:blipFill>
        <p:spPr bwMode="auto">
          <a:xfrm>
            <a:off x="1086678" y="1974572"/>
            <a:ext cx="4495800" cy="4025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56223" t="12500" r="10981" b="14583"/>
          <a:stretch>
            <a:fillRect/>
          </a:stretch>
        </p:blipFill>
        <p:spPr bwMode="auto">
          <a:xfrm>
            <a:off x="6248399" y="2003562"/>
            <a:ext cx="4419600" cy="3958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94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0" y="683100"/>
            <a:ext cx="9819860" cy="55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7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372</TotalTime>
  <Words>216</Words>
  <Application>Microsoft Office PowerPoint</Application>
  <PresentationFormat>Widescreen</PresentationFormat>
  <Paragraphs>40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71</cp:revision>
  <dcterms:created xsi:type="dcterms:W3CDTF">2019-10-21T09:28:08Z</dcterms:created>
  <dcterms:modified xsi:type="dcterms:W3CDTF">2020-02-05T01:20:22Z</dcterms:modified>
</cp:coreProperties>
</file>