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4" r:id="rId4"/>
    <p:sldMasterId id="2147483698" r:id="rId5"/>
    <p:sldMasterId id="2147483730" r:id="rId6"/>
  </p:sldMasterIdLst>
  <p:notesMasterIdLst>
    <p:notesMasterId r:id="rId28"/>
  </p:notesMasterIdLst>
  <p:sldIdLst>
    <p:sldId id="270" r:id="rId7"/>
    <p:sldId id="336" r:id="rId8"/>
    <p:sldId id="345" r:id="rId9"/>
    <p:sldId id="306" r:id="rId10"/>
    <p:sldId id="337" r:id="rId11"/>
    <p:sldId id="293" r:id="rId12"/>
    <p:sldId id="274" r:id="rId13"/>
    <p:sldId id="296" r:id="rId14"/>
    <p:sldId id="304" r:id="rId15"/>
    <p:sldId id="315" r:id="rId16"/>
    <p:sldId id="338" r:id="rId17"/>
    <p:sldId id="339" r:id="rId18"/>
    <p:sldId id="317" r:id="rId19"/>
    <p:sldId id="340" r:id="rId20"/>
    <p:sldId id="342" r:id="rId21"/>
    <p:sldId id="282" r:id="rId22"/>
    <p:sldId id="291" r:id="rId23"/>
    <p:sldId id="314" r:id="rId24"/>
    <p:sldId id="344" r:id="rId25"/>
    <p:sldId id="295" r:id="rId26"/>
    <p:sldId id="316" r:id="rId27"/>
  </p:sldIdLst>
  <p:sldSz cx="123444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44" y="60"/>
      </p:cViewPr>
      <p:guideLst>
        <p:guide orient="horz" pos="218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0DC3-F220-4EBA-845A-75A981C17251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9200" y="857250"/>
            <a:ext cx="4165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E3E1E-4BD4-4CCB-86F3-A626FAC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E3E1E-4BD4-4CCB-86F3-A626FACF4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3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339510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5A59FF-A23F-4FD1-8D0B-EC25EDC615B8}"/>
              </a:ext>
            </a:extLst>
          </p:cNvPr>
          <p:cNvSpPr/>
          <p:nvPr userDrawn="1"/>
        </p:nvSpPr>
        <p:spPr>
          <a:xfrm>
            <a:off x="0" y="1960266"/>
            <a:ext cx="123444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73C84509-1AC5-431E-A65A-98AF1F23B1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89269" y="1816249"/>
            <a:ext cx="2194585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CDC42FB-77BE-4913-B8ED-48D83E3B695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100013" y="1816249"/>
            <a:ext cx="2194585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43255C88-AD69-4215-840B-CDDE9AF59FD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41621" y="1816249"/>
            <a:ext cx="2194585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230E36F-C7C7-4EA5-ADC7-1214136E55D6}"/>
              </a:ext>
            </a:extLst>
          </p:cNvPr>
          <p:cNvGrpSpPr/>
          <p:nvPr userDrawn="1"/>
        </p:nvGrpSpPr>
        <p:grpSpPr>
          <a:xfrm>
            <a:off x="10390261" y="107789"/>
            <a:ext cx="1760821" cy="1178086"/>
            <a:chOff x="8502423" y="107789"/>
            <a:chExt cx="1584119" cy="1073111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15CB2B9-B783-48A0-BAE8-249B822E1722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76FCA40-33D9-421D-BC01-3D47AA882500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3283181-E07E-4C7B-A9CE-F4DF27285AA7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0547697-327D-4206-823A-2325495ACB20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8390F3C-4E78-47EF-95CA-1FF927BF7BD7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="" xmlns:a16="http://schemas.microsoft.com/office/drawing/2014/main" id="{7EAC1E12-AB81-4454-8609-6CD4D4F3A1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453" y="228448"/>
            <a:ext cx="5472955" cy="6330394"/>
          </a:xfrm>
          <a:custGeom>
            <a:avLst/>
            <a:gdLst>
              <a:gd name="connsiteX0" fmla="*/ 2682070 w 5405388"/>
              <a:gd name="connsiteY0" fmla="*/ 4743198 h 6330394"/>
              <a:gd name="connsiteX1" fmla="*/ 3475669 w 5405388"/>
              <a:gd name="connsiteY1" fmla="*/ 5536796 h 6330394"/>
              <a:gd name="connsiteX2" fmla="*/ 2682070 w 5405388"/>
              <a:gd name="connsiteY2" fmla="*/ 6330394 h 6330394"/>
              <a:gd name="connsiteX3" fmla="*/ 1888472 w 5405388"/>
              <a:gd name="connsiteY3" fmla="*/ 5536796 h 6330394"/>
              <a:gd name="connsiteX4" fmla="*/ 1740627 w 5405388"/>
              <a:gd name="connsiteY4" fmla="*/ 1907698 h 6330394"/>
              <a:gd name="connsiteX5" fmla="*/ 3478461 w 5405388"/>
              <a:gd name="connsiteY5" fmla="*/ 3645532 h 6330394"/>
              <a:gd name="connsiteX6" fmla="*/ 1737835 w 5405388"/>
              <a:gd name="connsiteY6" fmla="*/ 5386159 h 6330394"/>
              <a:gd name="connsiteX7" fmla="*/ 0 w 5405388"/>
              <a:gd name="connsiteY7" fmla="*/ 3648324 h 6330394"/>
              <a:gd name="connsiteX8" fmla="*/ 3648326 w 5405388"/>
              <a:gd name="connsiteY8" fmla="*/ 1888470 h 6330394"/>
              <a:gd name="connsiteX9" fmla="*/ 4441924 w 5405388"/>
              <a:gd name="connsiteY9" fmla="*/ 2682068 h 6330394"/>
              <a:gd name="connsiteX10" fmla="*/ 3648326 w 5405388"/>
              <a:gd name="connsiteY10" fmla="*/ 3475667 h 6330394"/>
              <a:gd name="connsiteX11" fmla="*/ 2854727 w 5405388"/>
              <a:gd name="connsiteY11" fmla="*/ 2682068 h 6330394"/>
              <a:gd name="connsiteX12" fmla="*/ 2704091 w 5405388"/>
              <a:gd name="connsiteY12" fmla="*/ 944235 h 6330394"/>
              <a:gd name="connsiteX13" fmla="*/ 3497690 w 5405388"/>
              <a:gd name="connsiteY13" fmla="*/ 1737833 h 6330394"/>
              <a:gd name="connsiteX14" fmla="*/ 2704091 w 5405388"/>
              <a:gd name="connsiteY14" fmla="*/ 2531432 h 6330394"/>
              <a:gd name="connsiteX15" fmla="*/ 1910493 w 5405388"/>
              <a:gd name="connsiteY15" fmla="*/ 1737833 h 6330394"/>
              <a:gd name="connsiteX16" fmla="*/ 4611789 w 5405388"/>
              <a:gd name="connsiteY16" fmla="*/ 925007 h 6330394"/>
              <a:gd name="connsiteX17" fmla="*/ 5405388 w 5405388"/>
              <a:gd name="connsiteY17" fmla="*/ 1718606 h 6330394"/>
              <a:gd name="connsiteX18" fmla="*/ 4611789 w 5405388"/>
              <a:gd name="connsiteY18" fmla="*/ 2512204 h 6330394"/>
              <a:gd name="connsiteX19" fmla="*/ 3818190 w 5405388"/>
              <a:gd name="connsiteY19" fmla="*/ 1718606 h 6330394"/>
              <a:gd name="connsiteX20" fmla="*/ 1759856 w 5405388"/>
              <a:gd name="connsiteY20" fmla="*/ 0 h 6330394"/>
              <a:gd name="connsiteX21" fmla="*/ 2553455 w 5405388"/>
              <a:gd name="connsiteY21" fmla="*/ 793598 h 6330394"/>
              <a:gd name="connsiteX22" fmla="*/ 1759856 w 5405388"/>
              <a:gd name="connsiteY22" fmla="*/ 1587197 h 6330394"/>
              <a:gd name="connsiteX23" fmla="*/ 966258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682070" y="4743198"/>
                </a:moveTo>
                <a:lnTo>
                  <a:pt x="3475669" y="5536796"/>
                </a:lnTo>
                <a:lnTo>
                  <a:pt x="2682070" y="6330394"/>
                </a:lnTo>
                <a:lnTo>
                  <a:pt x="1888472" y="5536796"/>
                </a:lnTo>
                <a:close/>
                <a:moveTo>
                  <a:pt x="1740627" y="1907698"/>
                </a:moveTo>
                <a:lnTo>
                  <a:pt x="3478461" y="3645532"/>
                </a:lnTo>
                <a:lnTo>
                  <a:pt x="1737835" y="5386159"/>
                </a:lnTo>
                <a:lnTo>
                  <a:pt x="0" y="3648324"/>
                </a:lnTo>
                <a:close/>
                <a:moveTo>
                  <a:pt x="3648326" y="1888470"/>
                </a:moveTo>
                <a:lnTo>
                  <a:pt x="4441924" y="2682068"/>
                </a:lnTo>
                <a:lnTo>
                  <a:pt x="3648326" y="3475667"/>
                </a:lnTo>
                <a:lnTo>
                  <a:pt x="2854727" y="2682068"/>
                </a:lnTo>
                <a:close/>
                <a:moveTo>
                  <a:pt x="2704091" y="944235"/>
                </a:moveTo>
                <a:lnTo>
                  <a:pt x="3497690" y="1737833"/>
                </a:lnTo>
                <a:lnTo>
                  <a:pt x="2704091" y="2531432"/>
                </a:lnTo>
                <a:lnTo>
                  <a:pt x="1910493" y="1737833"/>
                </a:lnTo>
                <a:close/>
                <a:moveTo>
                  <a:pt x="4611789" y="925007"/>
                </a:moveTo>
                <a:lnTo>
                  <a:pt x="5405388" y="1718606"/>
                </a:lnTo>
                <a:lnTo>
                  <a:pt x="4611789" y="2512204"/>
                </a:lnTo>
                <a:lnTo>
                  <a:pt x="3818190" y="1718606"/>
                </a:lnTo>
                <a:close/>
                <a:moveTo>
                  <a:pt x="1759856" y="0"/>
                </a:moveTo>
                <a:lnTo>
                  <a:pt x="2553455" y="793598"/>
                </a:lnTo>
                <a:lnTo>
                  <a:pt x="1759856" y="1587197"/>
                </a:lnTo>
                <a:lnTo>
                  <a:pt x="966258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1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86483442-B242-4345-BAEE-34256734FC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411" y="206993"/>
            <a:ext cx="11872684" cy="5234328"/>
          </a:xfrm>
          <a:custGeom>
            <a:avLst/>
            <a:gdLst>
              <a:gd name="connsiteX0" fmla="*/ 8823938 w 11726108"/>
              <a:gd name="connsiteY0" fmla="*/ 2707770 h 5234328"/>
              <a:gd name="connsiteX1" fmla="*/ 8876360 w 11726108"/>
              <a:gd name="connsiteY1" fmla="*/ 2727782 h 5234328"/>
              <a:gd name="connsiteX2" fmla="*/ 8278317 w 11726108"/>
              <a:gd name="connsiteY2" fmla="*/ 2939678 h 5234328"/>
              <a:gd name="connsiteX3" fmla="*/ 7983016 w 11726108"/>
              <a:gd name="connsiteY3" fmla="*/ 3019725 h 5234328"/>
              <a:gd name="connsiteX4" fmla="*/ 7955721 w 11726108"/>
              <a:gd name="connsiteY4" fmla="*/ 3045621 h 5234328"/>
              <a:gd name="connsiteX5" fmla="*/ 7831644 w 11726108"/>
              <a:gd name="connsiteY5" fmla="*/ 3069168 h 5234328"/>
              <a:gd name="connsiteX6" fmla="*/ 7290676 w 11726108"/>
              <a:gd name="connsiteY6" fmla="*/ 3179823 h 5234328"/>
              <a:gd name="connsiteX7" fmla="*/ 7317971 w 11726108"/>
              <a:gd name="connsiteY7" fmla="*/ 3132737 h 5234328"/>
              <a:gd name="connsiteX8" fmla="*/ 7980535 w 11726108"/>
              <a:gd name="connsiteY8" fmla="*/ 2986763 h 5234328"/>
              <a:gd name="connsiteX9" fmla="*/ 8231168 w 11726108"/>
              <a:gd name="connsiteY9" fmla="*/ 2899652 h 5234328"/>
              <a:gd name="connsiteX10" fmla="*/ 8777098 w 11726108"/>
              <a:gd name="connsiteY10" fmla="*/ 2708950 h 5234328"/>
              <a:gd name="connsiteX11" fmla="*/ 8823938 w 11726108"/>
              <a:gd name="connsiteY11" fmla="*/ 2707770 h 5234328"/>
              <a:gd name="connsiteX12" fmla="*/ 8360204 w 11726108"/>
              <a:gd name="connsiteY12" fmla="*/ 2555918 h 5234328"/>
              <a:gd name="connsiteX13" fmla="*/ 7615755 w 11726108"/>
              <a:gd name="connsiteY13" fmla="*/ 2739560 h 5234328"/>
              <a:gd name="connsiteX14" fmla="*/ 8360204 w 11726108"/>
              <a:gd name="connsiteY14" fmla="*/ 2555918 h 5234328"/>
              <a:gd name="connsiteX15" fmla="*/ 9196478 w 11726108"/>
              <a:gd name="connsiteY15" fmla="*/ 2308708 h 5234328"/>
              <a:gd name="connsiteX16" fmla="*/ 8854029 w 11726108"/>
              <a:gd name="connsiteY16" fmla="*/ 2421720 h 5234328"/>
              <a:gd name="connsiteX17" fmla="*/ 8546321 w 11726108"/>
              <a:gd name="connsiteY17" fmla="*/ 2506474 h 5234328"/>
              <a:gd name="connsiteX18" fmla="*/ 8528948 w 11726108"/>
              <a:gd name="connsiteY18" fmla="*/ 2511186 h 5234328"/>
              <a:gd name="connsiteX19" fmla="*/ 8571136 w 11726108"/>
              <a:gd name="connsiteY19" fmla="*/ 2501768 h 5234328"/>
              <a:gd name="connsiteX20" fmla="*/ 8876363 w 11726108"/>
              <a:gd name="connsiteY20" fmla="*/ 2417009 h 5234328"/>
              <a:gd name="connsiteX21" fmla="*/ 9196478 w 11726108"/>
              <a:gd name="connsiteY21" fmla="*/ 2308708 h 5234328"/>
              <a:gd name="connsiteX22" fmla="*/ 1317682 w 11726108"/>
              <a:gd name="connsiteY22" fmla="*/ 2141549 h 5234328"/>
              <a:gd name="connsiteX23" fmla="*/ 1362350 w 11726108"/>
              <a:gd name="connsiteY23" fmla="*/ 2228660 h 5234328"/>
              <a:gd name="connsiteX24" fmla="*/ 2198620 w 11726108"/>
              <a:gd name="connsiteY24" fmla="*/ 2499414 h 5234328"/>
              <a:gd name="connsiteX25" fmla="*/ 1317682 w 11726108"/>
              <a:gd name="connsiteY25" fmla="*/ 2141549 h 5234328"/>
              <a:gd name="connsiteX26" fmla="*/ 1564283 w 11726108"/>
              <a:gd name="connsiteY26" fmla="*/ 1756609 h 5234328"/>
              <a:gd name="connsiteX27" fmla="*/ 1454166 w 11726108"/>
              <a:gd name="connsiteY27" fmla="*/ 1767205 h 5234328"/>
              <a:gd name="connsiteX28" fmla="*/ 1945506 w 11726108"/>
              <a:gd name="connsiteY28" fmla="*/ 1957907 h 5234328"/>
              <a:gd name="connsiteX29" fmla="*/ 2091916 w 11726108"/>
              <a:gd name="connsiteY29" fmla="*/ 1995575 h 5234328"/>
              <a:gd name="connsiteX30" fmla="*/ 1975286 w 11726108"/>
              <a:gd name="connsiteY30" fmla="*/ 1936717 h 5234328"/>
              <a:gd name="connsiteX31" fmla="*/ 1650205 w 11726108"/>
              <a:gd name="connsiteY31" fmla="*/ 1774265 h 5234328"/>
              <a:gd name="connsiteX32" fmla="*/ 1564283 w 11726108"/>
              <a:gd name="connsiteY32" fmla="*/ 1756609 h 5234328"/>
              <a:gd name="connsiteX33" fmla="*/ 9948374 w 11726108"/>
              <a:gd name="connsiteY33" fmla="*/ 1451718 h 5234328"/>
              <a:gd name="connsiteX34" fmla="*/ 9916113 w 11726108"/>
              <a:gd name="connsiteY34" fmla="*/ 1461132 h 5234328"/>
              <a:gd name="connsiteX35" fmla="*/ 9593517 w 11726108"/>
              <a:gd name="connsiteY35" fmla="*/ 1574145 h 5234328"/>
              <a:gd name="connsiteX36" fmla="*/ 9583590 w 11726108"/>
              <a:gd name="connsiteY36" fmla="*/ 1543537 h 5234328"/>
              <a:gd name="connsiteX37" fmla="*/ 9528996 w 11726108"/>
              <a:gd name="connsiteY37" fmla="*/ 1569434 h 5234328"/>
              <a:gd name="connsiteX38" fmla="*/ 9417327 w 11726108"/>
              <a:gd name="connsiteY38" fmla="*/ 1644774 h 5234328"/>
              <a:gd name="connsiteX39" fmla="*/ 8948326 w 11726108"/>
              <a:gd name="connsiteY39" fmla="*/ 1826062 h 5234328"/>
              <a:gd name="connsiteX40" fmla="*/ 9921074 w 11726108"/>
              <a:gd name="connsiteY40" fmla="*/ 1463490 h 5234328"/>
              <a:gd name="connsiteX41" fmla="*/ 9948374 w 11726108"/>
              <a:gd name="connsiteY41" fmla="*/ 1451718 h 5234328"/>
              <a:gd name="connsiteX42" fmla="*/ 10566270 w 11726108"/>
              <a:gd name="connsiteY42" fmla="*/ 1070310 h 5234328"/>
              <a:gd name="connsiteX43" fmla="*/ 10310671 w 11726108"/>
              <a:gd name="connsiteY43" fmla="*/ 1183318 h 5234328"/>
              <a:gd name="connsiteX44" fmla="*/ 9720074 w 11726108"/>
              <a:gd name="connsiteY44" fmla="*/ 1487033 h 5234328"/>
              <a:gd name="connsiteX45" fmla="*/ 10189080 w 11726108"/>
              <a:gd name="connsiteY45" fmla="*/ 1301038 h 5234328"/>
              <a:gd name="connsiteX46" fmla="*/ 10186600 w 11726108"/>
              <a:gd name="connsiteY46" fmla="*/ 1286909 h 5234328"/>
              <a:gd name="connsiteX47" fmla="*/ 10313156 w 11726108"/>
              <a:gd name="connsiteY47" fmla="*/ 1230404 h 5234328"/>
              <a:gd name="connsiteX48" fmla="*/ 10323083 w 11726108"/>
              <a:gd name="connsiteY48" fmla="*/ 1232758 h 5234328"/>
              <a:gd name="connsiteX49" fmla="*/ 10566270 w 11726108"/>
              <a:gd name="connsiteY49" fmla="*/ 1070310 h 5234328"/>
              <a:gd name="connsiteX50" fmla="*/ 2714391 w 11726108"/>
              <a:gd name="connsiteY50" fmla="*/ 505 h 5234328"/>
              <a:gd name="connsiteX51" fmla="*/ 2796663 w 11726108"/>
              <a:gd name="connsiteY51" fmla="*/ 1420 h 5234328"/>
              <a:gd name="connsiteX52" fmla="*/ 3687527 w 11726108"/>
              <a:gd name="connsiteY52" fmla="*/ 192127 h 5234328"/>
              <a:gd name="connsiteX53" fmla="*/ 4181342 w 11726108"/>
              <a:gd name="connsiteY53" fmla="*/ 288657 h 5234328"/>
              <a:gd name="connsiteX54" fmla="*/ 4340159 w 11726108"/>
              <a:gd name="connsiteY54" fmla="*/ 307489 h 5234328"/>
              <a:gd name="connsiteX55" fmla="*/ 4563499 w 11726108"/>
              <a:gd name="connsiteY55" fmla="*/ 305135 h 5234328"/>
              <a:gd name="connsiteX56" fmla="*/ 4692535 w 11726108"/>
              <a:gd name="connsiteY56" fmla="*/ 286303 h 5234328"/>
              <a:gd name="connsiteX57" fmla="*/ 4955576 w 11726108"/>
              <a:gd name="connsiteY57" fmla="*/ 234506 h 5234328"/>
              <a:gd name="connsiteX58" fmla="*/ 5335246 w 11726108"/>
              <a:gd name="connsiteY58" fmla="*/ 307489 h 5234328"/>
              <a:gd name="connsiteX59" fmla="*/ 5387360 w 11726108"/>
              <a:gd name="connsiteY59" fmla="*/ 328678 h 5234328"/>
              <a:gd name="connsiteX60" fmla="*/ 5456842 w 11726108"/>
              <a:gd name="connsiteY60" fmla="*/ 396958 h 5234328"/>
              <a:gd name="connsiteX61" fmla="*/ 5481656 w 11726108"/>
              <a:gd name="connsiteY61" fmla="*/ 441691 h 5234328"/>
              <a:gd name="connsiteX62" fmla="*/ 6017659 w 11726108"/>
              <a:gd name="connsiteY62" fmla="*/ 484070 h 5234328"/>
              <a:gd name="connsiteX63" fmla="*/ 6603300 w 11726108"/>
              <a:gd name="connsiteY63" fmla="*/ 422855 h 5234328"/>
              <a:gd name="connsiteX64" fmla="*/ 6635556 w 11726108"/>
              <a:gd name="connsiteY64" fmla="*/ 432273 h 5234328"/>
              <a:gd name="connsiteX65" fmla="*/ 6829114 w 11726108"/>
              <a:gd name="connsiteY65" fmla="*/ 611203 h 5234328"/>
              <a:gd name="connsiteX66" fmla="*/ 6891155 w 11726108"/>
              <a:gd name="connsiteY66" fmla="*/ 663001 h 5234328"/>
              <a:gd name="connsiteX67" fmla="*/ 7203824 w 11726108"/>
              <a:gd name="connsiteY67" fmla="*/ 778367 h 5234328"/>
              <a:gd name="connsiteX68" fmla="*/ 7521459 w 11726108"/>
              <a:gd name="connsiteY68" fmla="*/ 778367 h 5234328"/>
              <a:gd name="connsiteX69" fmla="*/ 7635609 w 11726108"/>
              <a:gd name="connsiteY69" fmla="*/ 773656 h 5234328"/>
              <a:gd name="connsiteX70" fmla="*/ 7767126 w 11726108"/>
              <a:gd name="connsiteY70" fmla="*/ 754824 h 5234328"/>
              <a:gd name="connsiteX71" fmla="*/ 7834128 w 11726108"/>
              <a:gd name="connsiteY71" fmla="*/ 750113 h 5234328"/>
              <a:gd name="connsiteX72" fmla="*/ 7916017 w 11726108"/>
              <a:gd name="connsiteY72" fmla="*/ 731276 h 5234328"/>
              <a:gd name="connsiteX73" fmla="*/ 7992945 w 11726108"/>
              <a:gd name="connsiteY73" fmla="*/ 731276 h 5234328"/>
              <a:gd name="connsiteX74" fmla="*/ 8156724 w 11726108"/>
              <a:gd name="connsiteY74" fmla="*/ 728923 h 5234328"/>
              <a:gd name="connsiteX75" fmla="*/ 8243579 w 11726108"/>
              <a:gd name="connsiteY75" fmla="*/ 717151 h 5234328"/>
              <a:gd name="connsiteX76" fmla="*/ 8414803 w 11726108"/>
              <a:gd name="connsiteY76" fmla="*/ 707733 h 5234328"/>
              <a:gd name="connsiteX77" fmla="*/ 8454505 w 11726108"/>
              <a:gd name="connsiteY77" fmla="*/ 707733 h 5234328"/>
              <a:gd name="connsiteX78" fmla="*/ 8461947 w 11726108"/>
              <a:gd name="connsiteY78" fmla="*/ 688901 h 5234328"/>
              <a:gd name="connsiteX79" fmla="*/ 8456986 w 11726108"/>
              <a:gd name="connsiteY79" fmla="*/ 679483 h 5234328"/>
              <a:gd name="connsiteX80" fmla="*/ 8447059 w 11726108"/>
              <a:gd name="connsiteY80" fmla="*/ 677126 h 5234328"/>
              <a:gd name="connsiteX81" fmla="*/ 8464432 w 11726108"/>
              <a:gd name="connsiteY81" fmla="*/ 674772 h 5234328"/>
              <a:gd name="connsiteX82" fmla="*/ 8469393 w 11726108"/>
              <a:gd name="connsiteY82" fmla="*/ 674772 h 5234328"/>
              <a:gd name="connsiteX83" fmla="*/ 8476839 w 11726108"/>
              <a:gd name="connsiteY83" fmla="*/ 672419 h 5234328"/>
              <a:gd name="connsiteX84" fmla="*/ 8509095 w 11726108"/>
              <a:gd name="connsiteY84" fmla="*/ 670065 h 5234328"/>
              <a:gd name="connsiteX85" fmla="*/ 8610838 w 11726108"/>
              <a:gd name="connsiteY85" fmla="*/ 691255 h 5234328"/>
              <a:gd name="connsiteX86" fmla="*/ 9144364 w 11726108"/>
              <a:gd name="connsiteY86" fmla="*/ 700673 h 5234328"/>
              <a:gd name="connsiteX87" fmla="*/ 9216327 w 11726108"/>
              <a:gd name="connsiteY87" fmla="*/ 721863 h 5234328"/>
              <a:gd name="connsiteX88" fmla="*/ 9171660 w 11726108"/>
              <a:gd name="connsiteY88" fmla="*/ 752466 h 5234328"/>
              <a:gd name="connsiteX89" fmla="*/ 7015231 w 11726108"/>
              <a:gd name="connsiteY89" fmla="*/ 1169193 h 5234328"/>
              <a:gd name="connsiteX90" fmla="*/ 7183971 w 11726108"/>
              <a:gd name="connsiteY90" fmla="*/ 1265719 h 5234328"/>
              <a:gd name="connsiteX91" fmla="*/ 7456938 w 11726108"/>
              <a:gd name="connsiteY91" fmla="*/ 1268077 h 5234328"/>
              <a:gd name="connsiteX92" fmla="*/ 8251020 w 11726108"/>
              <a:gd name="connsiteY92" fmla="*/ 1037349 h 5234328"/>
              <a:gd name="connsiteX93" fmla="*/ 8474354 w 11726108"/>
              <a:gd name="connsiteY93" fmla="*/ 1016159 h 5234328"/>
              <a:gd name="connsiteX94" fmla="*/ 8546321 w 11726108"/>
              <a:gd name="connsiteY94" fmla="*/ 1013801 h 5234328"/>
              <a:gd name="connsiteX95" fmla="*/ 9305662 w 11726108"/>
              <a:gd name="connsiteY95" fmla="*/ 799556 h 5234328"/>
              <a:gd name="connsiteX96" fmla="*/ 9732481 w 11726108"/>
              <a:gd name="connsiteY96" fmla="*/ 684190 h 5234328"/>
              <a:gd name="connsiteX97" fmla="*/ 9891299 w 11726108"/>
              <a:gd name="connsiteY97" fmla="*/ 679483 h 5234328"/>
              <a:gd name="connsiteX98" fmla="*/ 9916113 w 11726108"/>
              <a:gd name="connsiteY98" fmla="*/ 674772 h 5234328"/>
              <a:gd name="connsiteX99" fmla="*/ 9918594 w 11726108"/>
              <a:gd name="connsiteY99" fmla="*/ 707733 h 5234328"/>
              <a:gd name="connsiteX100" fmla="*/ 9725035 w 11726108"/>
              <a:gd name="connsiteY100" fmla="*/ 808974 h 5234328"/>
              <a:gd name="connsiteX101" fmla="*/ 8868917 w 11726108"/>
              <a:gd name="connsiteY101" fmla="*/ 1082081 h 5234328"/>
              <a:gd name="connsiteX102" fmla="*/ 8849064 w 11726108"/>
              <a:gd name="connsiteY102" fmla="*/ 1086788 h 5234328"/>
              <a:gd name="connsiteX103" fmla="*/ 8876363 w 11726108"/>
              <a:gd name="connsiteY103" fmla="*/ 1082081 h 5234328"/>
              <a:gd name="connsiteX104" fmla="*/ 10015375 w 11726108"/>
              <a:gd name="connsiteY104" fmla="*/ 750113 h 5234328"/>
              <a:gd name="connsiteX105" fmla="*/ 10087338 w 11726108"/>
              <a:gd name="connsiteY105" fmla="*/ 768949 h 5234328"/>
              <a:gd name="connsiteX106" fmla="*/ 9757296 w 11726108"/>
              <a:gd name="connsiteY106" fmla="*/ 900793 h 5234328"/>
              <a:gd name="connsiteX107" fmla="*/ 8581062 w 11726108"/>
              <a:gd name="connsiteY107" fmla="*/ 1209215 h 5234328"/>
              <a:gd name="connsiteX108" fmla="*/ 8375097 w 11726108"/>
              <a:gd name="connsiteY108" fmla="*/ 1275137 h 5234328"/>
              <a:gd name="connsiteX109" fmla="*/ 9062475 w 11726108"/>
              <a:gd name="connsiteY109" fmla="*/ 1237469 h 5234328"/>
              <a:gd name="connsiteX110" fmla="*/ 10119598 w 11726108"/>
              <a:gd name="connsiteY110" fmla="*/ 808974 h 5234328"/>
              <a:gd name="connsiteX111" fmla="*/ 10141932 w 11726108"/>
              <a:gd name="connsiteY111" fmla="*/ 799556 h 5234328"/>
              <a:gd name="connsiteX112" fmla="*/ 10365266 w 11726108"/>
              <a:gd name="connsiteY112" fmla="*/ 703026 h 5234328"/>
              <a:gd name="connsiteX113" fmla="*/ 10429787 w 11726108"/>
              <a:gd name="connsiteY113" fmla="*/ 641811 h 5234328"/>
              <a:gd name="connsiteX114" fmla="*/ 10506710 w 11726108"/>
              <a:gd name="connsiteY114" fmla="*/ 615915 h 5234328"/>
              <a:gd name="connsiteX115" fmla="*/ 10563790 w 11726108"/>
              <a:gd name="connsiteY115" fmla="*/ 632393 h 5234328"/>
              <a:gd name="connsiteX116" fmla="*/ 10536490 w 11726108"/>
              <a:gd name="connsiteY116" fmla="*/ 728923 h 5234328"/>
              <a:gd name="connsiteX117" fmla="*/ 10534010 w 11726108"/>
              <a:gd name="connsiteY117" fmla="*/ 754824 h 5234328"/>
              <a:gd name="connsiteX118" fmla="*/ 10479415 w 11726108"/>
              <a:gd name="connsiteY118" fmla="*/ 783074 h 5234328"/>
              <a:gd name="connsiteX119" fmla="*/ 9955820 w 11726108"/>
              <a:gd name="connsiteY119" fmla="*/ 1098560 h 5234328"/>
              <a:gd name="connsiteX120" fmla="*/ 9844150 w 11726108"/>
              <a:gd name="connsiteY120" fmla="*/ 1162129 h 5234328"/>
              <a:gd name="connsiteX121" fmla="*/ 9973188 w 11726108"/>
              <a:gd name="connsiteY121" fmla="*/ 1093853 h 5234328"/>
              <a:gd name="connsiteX122" fmla="*/ 10476935 w 11726108"/>
              <a:gd name="connsiteY122" fmla="*/ 827806 h 5234328"/>
              <a:gd name="connsiteX123" fmla="*/ 10543936 w 11726108"/>
              <a:gd name="connsiteY123" fmla="*/ 820746 h 5234328"/>
              <a:gd name="connsiteX124" fmla="*/ 10563790 w 11726108"/>
              <a:gd name="connsiteY124" fmla="*/ 848996 h 5234328"/>
              <a:gd name="connsiteX125" fmla="*/ 10613418 w 11726108"/>
              <a:gd name="connsiteY125" fmla="*/ 943172 h 5234328"/>
              <a:gd name="connsiteX126" fmla="*/ 10628306 w 11726108"/>
              <a:gd name="connsiteY126" fmla="*/ 950233 h 5234328"/>
              <a:gd name="connsiteX127" fmla="*/ 10620860 w 11726108"/>
              <a:gd name="connsiteY127" fmla="*/ 1020866 h 5234328"/>
              <a:gd name="connsiteX128" fmla="*/ 10608453 w 11726108"/>
              <a:gd name="connsiteY128" fmla="*/ 1049120 h 5234328"/>
              <a:gd name="connsiteX129" fmla="*/ 10690342 w 11726108"/>
              <a:gd name="connsiteY129" fmla="*/ 1042056 h 5234328"/>
              <a:gd name="connsiteX130" fmla="*/ 10737495 w 11726108"/>
              <a:gd name="connsiteY130" fmla="*/ 1013801 h 5234328"/>
              <a:gd name="connsiteX131" fmla="*/ 10814418 w 11726108"/>
              <a:gd name="connsiteY131" fmla="*/ 971422 h 5234328"/>
              <a:gd name="connsiteX132" fmla="*/ 10861571 w 11726108"/>
              <a:gd name="connsiteY132" fmla="*/ 940819 h 5234328"/>
              <a:gd name="connsiteX133" fmla="*/ 10921126 w 11726108"/>
              <a:gd name="connsiteY133" fmla="*/ 903146 h 5234328"/>
              <a:gd name="connsiteX134" fmla="*/ 11084905 w 11726108"/>
              <a:gd name="connsiteY134" fmla="*/ 799556 h 5234328"/>
              <a:gd name="connsiteX135" fmla="*/ 11141980 w 11726108"/>
              <a:gd name="connsiteY135" fmla="*/ 761884 h 5234328"/>
              <a:gd name="connsiteX136" fmla="*/ 11300797 w 11726108"/>
              <a:gd name="connsiteY136" fmla="*/ 707733 h 5234328"/>
              <a:gd name="connsiteX137" fmla="*/ 11231315 w 11726108"/>
              <a:gd name="connsiteY137" fmla="*/ 780720 h 5234328"/>
              <a:gd name="connsiteX138" fmla="*/ 10958348 w 11726108"/>
              <a:gd name="connsiteY138" fmla="*/ 966715 h 5234328"/>
              <a:gd name="connsiteX139" fmla="*/ 10660566 w 11726108"/>
              <a:gd name="connsiteY139" fmla="*/ 1136232 h 5234328"/>
              <a:gd name="connsiteX140" fmla="*/ 10610933 w 11726108"/>
              <a:gd name="connsiteY140" fmla="*/ 1159775 h 5234328"/>
              <a:gd name="connsiteX141" fmla="*/ 10462047 w 11726108"/>
              <a:gd name="connsiteY141" fmla="*/ 1230404 h 5234328"/>
              <a:gd name="connsiteX142" fmla="*/ 10397526 w 11726108"/>
              <a:gd name="connsiteY142" fmla="*/ 1279848 h 5234328"/>
              <a:gd name="connsiteX143" fmla="*/ 10404972 w 11726108"/>
              <a:gd name="connsiteY143" fmla="*/ 1317516 h 5234328"/>
              <a:gd name="connsiteX144" fmla="*/ 10387599 w 11726108"/>
              <a:gd name="connsiteY144" fmla="*/ 1324581 h 5234328"/>
              <a:gd name="connsiteX145" fmla="*/ 10323083 w 11726108"/>
              <a:gd name="connsiteY145" fmla="*/ 1371667 h 5234328"/>
              <a:gd name="connsiteX146" fmla="*/ 10335490 w 11726108"/>
              <a:gd name="connsiteY146" fmla="*/ 1468197 h 5234328"/>
              <a:gd name="connsiteX147" fmla="*/ 10365266 w 11726108"/>
              <a:gd name="connsiteY147" fmla="*/ 1489386 h 5234328"/>
              <a:gd name="connsiteX148" fmla="*/ 10429787 w 11726108"/>
              <a:gd name="connsiteY148" fmla="*/ 1508223 h 5234328"/>
              <a:gd name="connsiteX149" fmla="*/ 10467008 w 11726108"/>
              <a:gd name="connsiteY149" fmla="*/ 1519994 h 5234328"/>
              <a:gd name="connsiteX150" fmla="*/ 10489342 w 11726108"/>
              <a:gd name="connsiteY150" fmla="*/ 1512930 h 5234328"/>
              <a:gd name="connsiteX151" fmla="*/ 10531529 w 11726108"/>
              <a:gd name="connsiteY151" fmla="*/ 1475262 h 5234328"/>
              <a:gd name="connsiteX152" fmla="*/ 10551382 w 11726108"/>
              <a:gd name="connsiteY152" fmla="*/ 1468197 h 5234328"/>
              <a:gd name="connsiteX153" fmla="*/ 10591084 w 11726108"/>
              <a:gd name="connsiteY153" fmla="*/ 1472908 h 5234328"/>
              <a:gd name="connsiteX154" fmla="*/ 10888866 w 11726108"/>
              <a:gd name="connsiteY154" fmla="*/ 1376378 h 5234328"/>
              <a:gd name="connsiteX155" fmla="*/ 10898793 w 11726108"/>
              <a:gd name="connsiteY155" fmla="*/ 1376378 h 5234328"/>
              <a:gd name="connsiteX156" fmla="*/ 10908715 w 11726108"/>
              <a:gd name="connsiteY156" fmla="*/ 1418757 h 5234328"/>
              <a:gd name="connsiteX157" fmla="*/ 10888866 w 11726108"/>
              <a:gd name="connsiteY157" fmla="*/ 1442301 h 5234328"/>
              <a:gd name="connsiteX158" fmla="*/ 10789604 w 11726108"/>
              <a:gd name="connsiteY158" fmla="*/ 1491740 h 5234328"/>
              <a:gd name="connsiteX159" fmla="*/ 10732529 w 11726108"/>
              <a:gd name="connsiteY159" fmla="*/ 1541184 h 5234328"/>
              <a:gd name="connsiteX160" fmla="*/ 10702754 w 11726108"/>
              <a:gd name="connsiteY160" fmla="*/ 1555309 h 5234328"/>
              <a:gd name="connsiteX161" fmla="*/ 10640713 w 11726108"/>
              <a:gd name="connsiteY161" fmla="*/ 1562373 h 5234328"/>
              <a:gd name="connsiteX162" fmla="*/ 10094784 w 11726108"/>
              <a:gd name="connsiteY162" fmla="*/ 1802519 h 5234328"/>
              <a:gd name="connsiteX163" fmla="*/ 10037709 w 11726108"/>
              <a:gd name="connsiteY163" fmla="*/ 1849606 h 5234328"/>
              <a:gd name="connsiteX164" fmla="*/ 9963261 w 11726108"/>
              <a:gd name="connsiteY164" fmla="*/ 1868442 h 5234328"/>
              <a:gd name="connsiteX165" fmla="*/ 9772188 w 11726108"/>
              <a:gd name="connsiteY165" fmla="*/ 1993221 h 5234328"/>
              <a:gd name="connsiteX166" fmla="*/ 9747369 w 11726108"/>
              <a:gd name="connsiteY166" fmla="*/ 2040312 h 5234328"/>
              <a:gd name="connsiteX167" fmla="*/ 9727520 w 11726108"/>
              <a:gd name="connsiteY167" fmla="*/ 2056790 h 5234328"/>
              <a:gd name="connsiteX168" fmla="*/ 9628258 w 11726108"/>
              <a:gd name="connsiteY168" fmla="*/ 2115648 h 5234328"/>
              <a:gd name="connsiteX169" fmla="*/ 9268436 w 11726108"/>
              <a:gd name="connsiteY169" fmla="*/ 2292229 h 5234328"/>
              <a:gd name="connsiteX170" fmla="*/ 9712628 w 11726108"/>
              <a:gd name="connsiteY170" fmla="*/ 2136837 h 5234328"/>
              <a:gd name="connsiteX171" fmla="*/ 9757296 w 11726108"/>
              <a:gd name="connsiteY171" fmla="*/ 2122712 h 5234328"/>
              <a:gd name="connsiteX172" fmla="*/ 9772188 w 11726108"/>
              <a:gd name="connsiteY172" fmla="*/ 2150967 h 5234328"/>
              <a:gd name="connsiteX173" fmla="*/ 10392565 w 11726108"/>
              <a:gd name="connsiteY173" fmla="*/ 1915528 h 5234328"/>
              <a:gd name="connsiteX174" fmla="*/ 10494303 w 11726108"/>
              <a:gd name="connsiteY174" fmla="*/ 1875502 h 5234328"/>
              <a:gd name="connsiteX175" fmla="*/ 10566270 w 11726108"/>
              <a:gd name="connsiteY175" fmla="*/ 1844899 h 5234328"/>
              <a:gd name="connsiteX176" fmla="*/ 10603492 w 11726108"/>
              <a:gd name="connsiteY176" fmla="*/ 1804873 h 5234328"/>
              <a:gd name="connsiteX177" fmla="*/ 10625826 w 11726108"/>
              <a:gd name="connsiteY177" fmla="*/ 1797808 h 5234328"/>
              <a:gd name="connsiteX178" fmla="*/ 10668008 w 11726108"/>
              <a:gd name="connsiteY178" fmla="*/ 1804873 h 5234328"/>
              <a:gd name="connsiteX179" fmla="*/ 10769751 w 11726108"/>
              <a:gd name="connsiteY179" fmla="*/ 1760140 h 5234328"/>
              <a:gd name="connsiteX180" fmla="*/ 10841718 w 11726108"/>
              <a:gd name="connsiteY180" fmla="*/ 1729532 h 5234328"/>
              <a:gd name="connsiteX181" fmla="*/ 11524131 w 11726108"/>
              <a:gd name="connsiteY181" fmla="*/ 1423464 h 5234328"/>
              <a:gd name="connsiteX182" fmla="*/ 11705282 w 11726108"/>
              <a:gd name="connsiteY182" fmla="*/ 1404628 h 5234328"/>
              <a:gd name="connsiteX183" fmla="*/ 11725135 w 11726108"/>
              <a:gd name="connsiteY183" fmla="*/ 1425818 h 5234328"/>
              <a:gd name="connsiteX184" fmla="*/ 11720170 w 11726108"/>
              <a:gd name="connsiteY184" fmla="*/ 1472908 h 5234328"/>
              <a:gd name="connsiteX185" fmla="*/ 11697836 w 11726108"/>
              <a:gd name="connsiteY185" fmla="*/ 1501158 h 5234328"/>
              <a:gd name="connsiteX186" fmla="*/ 11536538 w 11726108"/>
              <a:gd name="connsiteY186" fmla="*/ 1611813 h 5234328"/>
              <a:gd name="connsiteX187" fmla="*/ 11385167 w 11726108"/>
              <a:gd name="connsiteY187" fmla="*/ 1708343 h 5234328"/>
              <a:gd name="connsiteX188" fmla="*/ 11310724 w 11726108"/>
              <a:gd name="connsiteY188" fmla="*/ 1750722 h 5234328"/>
              <a:gd name="connsiteX189" fmla="*/ 11211462 w 11726108"/>
              <a:gd name="connsiteY189" fmla="*/ 1802519 h 5234328"/>
              <a:gd name="connsiteX190" fmla="*/ 11164314 w 11726108"/>
              <a:gd name="connsiteY190" fmla="*/ 1823709 h 5234328"/>
              <a:gd name="connsiteX191" fmla="*/ 10844198 w 11726108"/>
              <a:gd name="connsiteY191" fmla="*/ 1967325 h 5234328"/>
              <a:gd name="connsiteX192" fmla="*/ 10834272 w 11726108"/>
              <a:gd name="connsiteY192" fmla="*/ 1995575 h 5234328"/>
              <a:gd name="connsiteX193" fmla="*/ 10836752 w 11726108"/>
              <a:gd name="connsiteY193" fmla="*/ 2002639 h 5234328"/>
              <a:gd name="connsiteX194" fmla="*/ 10687861 w 11726108"/>
              <a:gd name="connsiteY194" fmla="*/ 2073273 h 5234328"/>
              <a:gd name="connsiteX195" fmla="*/ 10658086 w 11726108"/>
              <a:gd name="connsiteY195" fmla="*/ 2085044 h 5234328"/>
              <a:gd name="connsiteX196" fmla="*/ 10563790 w 11726108"/>
              <a:gd name="connsiteY196" fmla="*/ 2122712 h 5234328"/>
              <a:gd name="connsiteX197" fmla="*/ 9640665 w 11726108"/>
              <a:gd name="connsiteY197" fmla="*/ 2442910 h 5234328"/>
              <a:gd name="connsiteX198" fmla="*/ 9429734 w 11726108"/>
              <a:gd name="connsiteY198" fmla="*/ 2508832 h 5234328"/>
              <a:gd name="connsiteX199" fmla="*/ 9089770 w 11726108"/>
              <a:gd name="connsiteY199" fmla="*/ 2603004 h 5234328"/>
              <a:gd name="connsiteX200" fmla="*/ 9015327 w 11726108"/>
              <a:gd name="connsiteY200" fmla="*/ 2619487 h 5234328"/>
              <a:gd name="connsiteX201" fmla="*/ 8754767 w 11726108"/>
              <a:gd name="connsiteY201" fmla="*/ 2683056 h 5234328"/>
              <a:gd name="connsiteX202" fmla="*/ 8712580 w 11726108"/>
              <a:gd name="connsiteY202" fmla="*/ 2654802 h 5234328"/>
              <a:gd name="connsiteX203" fmla="*/ 7518974 w 11726108"/>
              <a:gd name="connsiteY203" fmla="*/ 2930262 h 5234328"/>
              <a:gd name="connsiteX204" fmla="*/ 7250972 w 11726108"/>
              <a:gd name="connsiteY204" fmla="*/ 3172766 h 5234328"/>
              <a:gd name="connsiteX205" fmla="*/ 7273306 w 11726108"/>
              <a:gd name="connsiteY205" fmla="*/ 3196309 h 5234328"/>
              <a:gd name="connsiteX206" fmla="*/ 7275787 w 11726108"/>
              <a:gd name="connsiteY206" fmla="*/ 3196309 h 5234328"/>
              <a:gd name="connsiteX207" fmla="*/ 7059894 w 11726108"/>
              <a:gd name="connsiteY207" fmla="*/ 3387011 h 5234328"/>
              <a:gd name="connsiteX208" fmla="*/ 6769559 w 11726108"/>
              <a:gd name="connsiteY208" fmla="*/ 3509438 h 5234328"/>
              <a:gd name="connsiteX209" fmla="*/ 6633076 w 11726108"/>
              <a:gd name="connsiteY209" fmla="*/ 3507084 h 5234328"/>
              <a:gd name="connsiteX210" fmla="*/ 6576001 w 11726108"/>
              <a:gd name="connsiteY210" fmla="*/ 3497666 h 5234328"/>
              <a:gd name="connsiteX211" fmla="*/ 6402296 w 11726108"/>
              <a:gd name="connsiteY211" fmla="*/ 3485895 h 5234328"/>
              <a:gd name="connsiteX212" fmla="*/ 6362589 w 11726108"/>
              <a:gd name="connsiteY212" fmla="*/ 3485895 h 5234328"/>
              <a:gd name="connsiteX213" fmla="*/ 6074734 w 11726108"/>
              <a:gd name="connsiteY213" fmla="*/ 3483541 h 5234328"/>
              <a:gd name="connsiteX214" fmla="*/ 5759585 w 11726108"/>
              <a:gd name="connsiteY214" fmla="*/ 3389365 h 5234328"/>
              <a:gd name="connsiteX215" fmla="*/ 5402248 w 11726108"/>
              <a:gd name="connsiteY215" fmla="*/ 3417619 h 5234328"/>
              <a:gd name="connsiteX216" fmla="*/ 5342692 w 11726108"/>
              <a:gd name="connsiteY216" fmla="*/ 3476477 h 5234328"/>
              <a:gd name="connsiteX217" fmla="*/ 5330285 w 11726108"/>
              <a:gd name="connsiteY217" fmla="*/ 3497666 h 5234328"/>
              <a:gd name="connsiteX218" fmla="*/ 5342692 w 11726108"/>
              <a:gd name="connsiteY218" fmla="*/ 3643640 h 5234328"/>
              <a:gd name="connsiteX219" fmla="*/ 5345174 w 11726108"/>
              <a:gd name="connsiteY219" fmla="*/ 3808446 h 5234328"/>
              <a:gd name="connsiteX220" fmla="*/ 5377433 w 11726108"/>
              <a:gd name="connsiteY220" fmla="*/ 3994441 h 5234328"/>
              <a:gd name="connsiteX221" fmla="*/ 5379914 w 11726108"/>
              <a:gd name="connsiteY221" fmla="*/ 4032109 h 5234328"/>
              <a:gd name="connsiteX222" fmla="*/ 5372468 w 11726108"/>
              <a:gd name="connsiteY222" fmla="*/ 4185143 h 5234328"/>
              <a:gd name="connsiteX223" fmla="*/ 5362546 w 11726108"/>
              <a:gd name="connsiteY223" fmla="*/ 4234587 h 5234328"/>
              <a:gd name="connsiteX224" fmla="*/ 5369987 w 11726108"/>
              <a:gd name="connsiteY224" fmla="*/ 4279320 h 5234328"/>
              <a:gd name="connsiteX225" fmla="*/ 5389841 w 11726108"/>
              <a:gd name="connsiteY225" fmla="*/ 4427647 h 5234328"/>
              <a:gd name="connsiteX226" fmla="*/ 5464284 w 11726108"/>
              <a:gd name="connsiteY226" fmla="*/ 4684271 h 5234328"/>
              <a:gd name="connsiteX227" fmla="*/ 5494064 w 11726108"/>
              <a:gd name="connsiteY227" fmla="*/ 4773736 h 5234328"/>
              <a:gd name="connsiteX228" fmla="*/ 5518878 w 11726108"/>
              <a:gd name="connsiteY228" fmla="*/ 4820827 h 5234328"/>
              <a:gd name="connsiteX229" fmla="*/ 5553619 w 11726108"/>
              <a:gd name="connsiteY229" fmla="*/ 4924417 h 5234328"/>
              <a:gd name="connsiteX230" fmla="*/ 5561065 w 11726108"/>
              <a:gd name="connsiteY230" fmla="*/ 5119830 h 5234328"/>
              <a:gd name="connsiteX231" fmla="*/ 5536251 w 11726108"/>
              <a:gd name="connsiteY231" fmla="*/ 5171628 h 5234328"/>
              <a:gd name="connsiteX232" fmla="*/ 5439470 w 11726108"/>
              <a:gd name="connsiteY232" fmla="*/ 5225779 h 5234328"/>
              <a:gd name="connsiteX233" fmla="*/ 5293060 w 11726108"/>
              <a:gd name="connsiteY233" fmla="*/ 5216360 h 5234328"/>
              <a:gd name="connsiteX234" fmla="*/ 5164022 w 11726108"/>
              <a:gd name="connsiteY234" fmla="*/ 5056262 h 5234328"/>
              <a:gd name="connsiteX235" fmla="*/ 5166507 w 11726108"/>
              <a:gd name="connsiteY235" fmla="*/ 4773736 h 5234328"/>
              <a:gd name="connsiteX236" fmla="*/ 5295540 w 11726108"/>
              <a:gd name="connsiteY236" fmla="*/ 4265195 h 5234328"/>
              <a:gd name="connsiteX237" fmla="*/ 5315393 w 11726108"/>
              <a:gd name="connsiteY237" fmla="*/ 4138057 h 5234328"/>
              <a:gd name="connsiteX238" fmla="*/ 5322839 w 11726108"/>
              <a:gd name="connsiteY238" fmla="*/ 4095678 h 5234328"/>
              <a:gd name="connsiteX239" fmla="*/ 5273206 w 11726108"/>
              <a:gd name="connsiteY239" fmla="*/ 3598907 h 5234328"/>
              <a:gd name="connsiteX240" fmla="*/ 5161542 w 11726108"/>
              <a:gd name="connsiteY240" fmla="*/ 3474123 h 5234328"/>
              <a:gd name="connsiteX241" fmla="*/ 5101986 w 11726108"/>
              <a:gd name="connsiteY241" fmla="*/ 3424684 h 5234328"/>
              <a:gd name="connsiteX242" fmla="*/ 5000243 w 11726108"/>
              <a:gd name="connsiteY242" fmla="*/ 3379951 h 5234328"/>
              <a:gd name="connsiteX243" fmla="*/ 4883613 w 11726108"/>
              <a:gd name="connsiteY243" fmla="*/ 3370533 h 5234328"/>
              <a:gd name="connsiteX244" fmla="*/ 4826538 w 11726108"/>
              <a:gd name="connsiteY244" fmla="*/ 3370533 h 5234328"/>
              <a:gd name="connsiteX245" fmla="*/ 4605685 w 11726108"/>
              <a:gd name="connsiteY245" fmla="*/ 3372886 h 5234328"/>
              <a:gd name="connsiteX246" fmla="*/ 4451829 w 11726108"/>
              <a:gd name="connsiteY246" fmla="*/ 3410554 h 5234328"/>
              <a:gd name="connsiteX247" fmla="*/ 4154048 w 11726108"/>
              <a:gd name="connsiteY247" fmla="*/ 3415266 h 5234328"/>
              <a:gd name="connsiteX248" fmla="*/ 3958008 w 11726108"/>
              <a:gd name="connsiteY248" fmla="*/ 3415266 h 5234328"/>
              <a:gd name="connsiteX249" fmla="*/ 3580819 w 11726108"/>
              <a:gd name="connsiteY249" fmla="*/ 3346985 h 5234328"/>
              <a:gd name="connsiteX250" fmla="*/ 3493969 w 11726108"/>
              <a:gd name="connsiteY250" fmla="*/ 3264585 h 5234328"/>
              <a:gd name="connsiteX251" fmla="*/ 3407114 w 11726108"/>
              <a:gd name="connsiteY251" fmla="*/ 3189245 h 5234328"/>
              <a:gd name="connsiteX252" fmla="*/ 3305371 w 11726108"/>
              <a:gd name="connsiteY252" fmla="*/ 3085654 h 5234328"/>
              <a:gd name="connsiteX253" fmla="*/ 3280557 w 11726108"/>
              <a:gd name="connsiteY253" fmla="*/ 3036210 h 5234328"/>
              <a:gd name="connsiteX254" fmla="*/ 3181299 w 11726108"/>
              <a:gd name="connsiteY254" fmla="*/ 3036210 h 5234328"/>
              <a:gd name="connsiteX255" fmla="*/ 3134146 w 11726108"/>
              <a:gd name="connsiteY255" fmla="*/ 3080943 h 5234328"/>
              <a:gd name="connsiteX256" fmla="*/ 3005109 w 11726108"/>
              <a:gd name="connsiteY256" fmla="*/ 3540045 h 5234328"/>
              <a:gd name="connsiteX257" fmla="*/ 3037369 w 11726108"/>
              <a:gd name="connsiteY257" fmla="*/ 3693080 h 5234328"/>
              <a:gd name="connsiteX258" fmla="*/ 3037369 w 11726108"/>
              <a:gd name="connsiteY258" fmla="*/ 3808446 h 5234328"/>
              <a:gd name="connsiteX259" fmla="*/ 2791697 w 11726108"/>
              <a:gd name="connsiteY259" fmla="*/ 3803734 h 5234328"/>
              <a:gd name="connsiteX260" fmla="*/ 2786736 w 11726108"/>
              <a:gd name="connsiteY260" fmla="*/ 3587136 h 5234328"/>
              <a:gd name="connsiteX261" fmla="*/ 2858703 w 11726108"/>
              <a:gd name="connsiteY261" fmla="*/ 3481188 h 5234328"/>
              <a:gd name="connsiteX262" fmla="*/ 2962922 w 11726108"/>
              <a:gd name="connsiteY262" fmla="*/ 3316382 h 5234328"/>
              <a:gd name="connsiteX263" fmla="*/ 3007594 w 11726108"/>
              <a:gd name="connsiteY263" fmla="*/ 3175120 h 5234328"/>
              <a:gd name="connsiteX264" fmla="*/ 3007594 w 11726108"/>
              <a:gd name="connsiteY264" fmla="*/ 3005603 h 5234328"/>
              <a:gd name="connsiteX265" fmla="*/ 2747034 w 11726108"/>
              <a:gd name="connsiteY265" fmla="*/ 2963224 h 5234328"/>
              <a:gd name="connsiteX266" fmla="*/ 2632885 w 11726108"/>
              <a:gd name="connsiteY266" fmla="*/ 2984413 h 5234328"/>
              <a:gd name="connsiteX267" fmla="*/ 2508808 w 11726108"/>
              <a:gd name="connsiteY267" fmla="*/ 2982060 h 5234328"/>
              <a:gd name="connsiteX268" fmla="*/ 2086950 w 11726108"/>
              <a:gd name="connsiteY268" fmla="*/ 2890241 h 5234328"/>
              <a:gd name="connsiteX269" fmla="*/ 1888431 w 11726108"/>
              <a:gd name="connsiteY269" fmla="*/ 2890241 h 5234328"/>
              <a:gd name="connsiteX270" fmla="*/ 1697353 w 11726108"/>
              <a:gd name="connsiteY270" fmla="*/ 2673638 h 5234328"/>
              <a:gd name="connsiteX271" fmla="*/ 1640283 w 11726108"/>
              <a:gd name="connsiteY271" fmla="*/ 2586526 h 5234328"/>
              <a:gd name="connsiteX272" fmla="*/ 1198572 w 11726108"/>
              <a:gd name="connsiteY272" fmla="*/ 2464095 h 5234328"/>
              <a:gd name="connsiteX273" fmla="*/ 1178718 w 11726108"/>
              <a:gd name="connsiteY273" fmla="*/ 2457035 h 5234328"/>
              <a:gd name="connsiteX274" fmla="*/ 1044720 w 11726108"/>
              <a:gd name="connsiteY274" fmla="*/ 2442910 h 5234328"/>
              <a:gd name="connsiteX275" fmla="*/ 650157 w 11726108"/>
              <a:gd name="connsiteY275" fmla="*/ 2325190 h 5234328"/>
              <a:gd name="connsiteX276" fmla="*/ 550900 w 11726108"/>
              <a:gd name="connsiteY276" fmla="*/ 2247497 h 5234328"/>
              <a:gd name="connsiteX277" fmla="*/ 359817 w 11726108"/>
              <a:gd name="connsiteY277" fmla="*/ 2134484 h 5234328"/>
              <a:gd name="connsiteX278" fmla="*/ 300266 w 11726108"/>
              <a:gd name="connsiteY278" fmla="*/ 2089751 h 5234328"/>
              <a:gd name="connsiteX279" fmla="*/ 134003 w 11726108"/>
              <a:gd name="connsiteY279" fmla="*/ 1946135 h 5234328"/>
              <a:gd name="connsiteX280" fmla="*/ 54594 w 11726108"/>
              <a:gd name="connsiteY280" fmla="*/ 1847252 h 5234328"/>
              <a:gd name="connsiteX281" fmla="*/ 2485 w 11726108"/>
              <a:gd name="connsiteY281" fmla="*/ 1736597 h 5234328"/>
              <a:gd name="connsiteX282" fmla="*/ 0 w 11726108"/>
              <a:gd name="connsiteY282" fmla="*/ 1595335 h 5234328"/>
              <a:gd name="connsiteX283" fmla="*/ 205965 w 11726108"/>
              <a:gd name="connsiteY283" fmla="*/ 1510576 h 5234328"/>
              <a:gd name="connsiteX284" fmla="*/ 332522 w 11726108"/>
              <a:gd name="connsiteY284" fmla="*/ 1543537 h 5234328"/>
              <a:gd name="connsiteX285" fmla="*/ 270486 w 11726108"/>
              <a:gd name="connsiteY285" fmla="*/ 1475262 h 5234328"/>
              <a:gd name="connsiteX286" fmla="*/ 213412 w 11726108"/>
              <a:gd name="connsiteY286" fmla="*/ 1366960 h 5234328"/>
              <a:gd name="connsiteX287" fmla="*/ 220858 w 11726108"/>
              <a:gd name="connsiteY287" fmla="*/ 1251594 h 5234328"/>
              <a:gd name="connsiteX288" fmla="*/ 409450 w 11726108"/>
              <a:gd name="connsiteY288" fmla="*/ 1178607 h 5234328"/>
              <a:gd name="connsiteX289" fmla="*/ 411936 w 11726108"/>
              <a:gd name="connsiteY289" fmla="*/ 1178607 h 5234328"/>
              <a:gd name="connsiteX290" fmla="*/ 414416 w 11726108"/>
              <a:gd name="connsiteY290" fmla="*/ 1178607 h 5234328"/>
              <a:gd name="connsiteX291" fmla="*/ 513674 w 11726108"/>
              <a:gd name="connsiteY291" fmla="*/ 1249240 h 5234328"/>
              <a:gd name="connsiteX292" fmla="*/ 781675 w 11726108"/>
              <a:gd name="connsiteY292" fmla="*/ 1416400 h 5234328"/>
              <a:gd name="connsiteX293" fmla="*/ 960346 w 11726108"/>
              <a:gd name="connsiteY293" fmla="*/ 1512930 h 5234328"/>
              <a:gd name="connsiteX294" fmla="*/ 1007494 w 11726108"/>
              <a:gd name="connsiteY294" fmla="*/ 1571792 h 5234328"/>
              <a:gd name="connsiteX295" fmla="*/ 684898 w 11726108"/>
              <a:gd name="connsiteY295" fmla="*/ 1505865 h 5234328"/>
              <a:gd name="connsiteX296" fmla="*/ 1186165 w 11726108"/>
              <a:gd name="connsiteY296" fmla="*/ 1738951 h 5234328"/>
              <a:gd name="connsiteX297" fmla="*/ 1057127 w 11726108"/>
              <a:gd name="connsiteY297" fmla="*/ 1576498 h 5234328"/>
              <a:gd name="connsiteX298" fmla="*/ 985160 w 11726108"/>
              <a:gd name="connsiteY298" fmla="*/ 1482322 h 5234328"/>
              <a:gd name="connsiteX299" fmla="*/ 808974 w 11726108"/>
              <a:gd name="connsiteY299" fmla="*/ 1390503 h 5234328"/>
              <a:gd name="connsiteX300" fmla="*/ 516154 w 11726108"/>
              <a:gd name="connsiteY300" fmla="*/ 1188025 h 5234328"/>
              <a:gd name="connsiteX301" fmla="*/ 411936 w 11726108"/>
              <a:gd name="connsiteY301" fmla="*/ 1176254 h 5234328"/>
              <a:gd name="connsiteX302" fmla="*/ 387117 w 11726108"/>
              <a:gd name="connsiteY302" fmla="*/ 1131521 h 5234328"/>
              <a:gd name="connsiteX303" fmla="*/ 367263 w 11726108"/>
              <a:gd name="connsiteY303" fmla="*/ 1013801 h 5234328"/>
              <a:gd name="connsiteX304" fmla="*/ 918158 w 11726108"/>
              <a:gd name="connsiteY304" fmla="*/ 990258 h 5234328"/>
              <a:gd name="connsiteX305" fmla="*/ 1017420 w 11726108"/>
              <a:gd name="connsiteY305" fmla="*/ 1027931 h 5234328"/>
              <a:gd name="connsiteX306" fmla="*/ 1019901 w 11726108"/>
              <a:gd name="connsiteY306" fmla="*/ 950233 h 5234328"/>
              <a:gd name="connsiteX307" fmla="*/ 1064569 w 11726108"/>
              <a:gd name="connsiteY307" fmla="*/ 898440 h 5234328"/>
              <a:gd name="connsiteX308" fmla="*/ 1235793 w 11726108"/>
              <a:gd name="connsiteY308" fmla="*/ 717151 h 5234328"/>
              <a:gd name="connsiteX309" fmla="*/ 1245720 w 11726108"/>
              <a:gd name="connsiteY309" fmla="*/ 655936 h 5234328"/>
              <a:gd name="connsiteX310" fmla="*/ 1255647 w 11726108"/>
              <a:gd name="connsiteY310" fmla="*/ 592372 h 5234328"/>
              <a:gd name="connsiteX311" fmla="*/ 1521167 w 11726108"/>
              <a:gd name="connsiteY311" fmla="*/ 394600 h 5234328"/>
              <a:gd name="connsiteX312" fmla="*/ 1962879 w 11726108"/>
              <a:gd name="connsiteY312" fmla="*/ 272174 h 5234328"/>
              <a:gd name="connsiteX313" fmla="*/ 2570849 w 11726108"/>
              <a:gd name="connsiteY313" fmla="*/ 274527 h 5234328"/>
              <a:gd name="connsiteX314" fmla="*/ 2714391 w 11726108"/>
              <a:gd name="connsiteY314" fmla="*/ 505 h 52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11726108" h="5234328">
                <a:moveTo>
                  <a:pt x="8823938" y="2707770"/>
                </a:moveTo>
                <a:cubicBezTo>
                  <a:pt x="8840379" y="2707770"/>
                  <a:pt x="8857749" y="2711301"/>
                  <a:pt x="8876360" y="2727782"/>
                </a:cubicBezTo>
                <a:cubicBezTo>
                  <a:pt x="8682802" y="2819605"/>
                  <a:pt x="8479317" y="2873755"/>
                  <a:pt x="8278317" y="2939678"/>
                </a:cubicBezTo>
                <a:cubicBezTo>
                  <a:pt x="8179055" y="2965574"/>
                  <a:pt x="8087239" y="3012660"/>
                  <a:pt x="7983016" y="3019725"/>
                </a:cubicBezTo>
                <a:cubicBezTo>
                  <a:pt x="7973089" y="3029143"/>
                  <a:pt x="7965643" y="3036207"/>
                  <a:pt x="7955721" y="3045621"/>
                </a:cubicBezTo>
                <a:cubicBezTo>
                  <a:pt x="7916014" y="3062104"/>
                  <a:pt x="7878793" y="3092711"/>
                  <a:pt x="7831644" y="3069168"/>
                </a:cubicBezTo>
                <a:cubicBezTo>
                  <a:pt x="7650493" y="3102129"/>
                  <a:pt x="7479269" y="3186883"/>
                  <a:pt x="7290676" y="3179823"/>
                </a:cubicBezTo>
                <a:cubicBezTo>
                  <a:pt x="7290676" y="3158633"/>
                  <a:pt x="7293156" y="3137444"/>
                  <a:pt x="7317971" y="3132737"/>
                </a:cubicBezTo>
                <a:cubicBezTo>
                  <a:pt x="7541305" y="3090358"/>
                  <a:pt x="7754716" y="3015018"/>
                  <a:pt x="7980535" y="2986763"/>
                </a:cubicBezTo>
                <a:cubicBezTo>
                  <a:pt x="8054983" y="2930259"/>
                  <a:pt x="8146794" y="2925553"/>
                  <a:pt x="8231168" y="2899652"/>
                </a:cubicBezTo>
                <a:cubicBezTo>
                  <a:pt x="8412315" y="2833730"/>
                  <a:pt x="8603393" y="2791350"/>
                  <a:pt x="8777098" y="2708950"/>
                </a:cubicBezTo>
                <a:cubicBezTo>
                  <a:pt x="8791988" y="2711303"/>
                  <a:pt x="8807498" y="2707771"/>
                  <a:pt x="8823938" y="2707770"/>
                </a:cubicBezTo>
                <a:close/>
                <a:moveTo>
                  <a:pt x="8360204" y="2555918"/>
                </a:moveTo>
                <a:cubicBezTo>
                  <a:pt x="8109576" y="2612422"/>
                  <a:pt x="7853977" y="2640677"/>
                  <a:pt x="7615755" y="2739560"/>
                </a:cubicBezTo>
                <a:cubicBezTo>
                  <a:pt x="7863903" y="2673638"/>
                  <a:pt x="8112056" y="2617129"/>
                  <a:pt x="8360204" y="2555918"/>
                </a:cubicBezTo>
                <a:close/>
                <a:moveTo>
                  <a:pt x="9196478" y="2308708"/>
                </a:moveTo>
                <a:cubicBezTo>
                  <a:pt x="9084809" y="2348733"/>
                  <a:pt x="8970655" y="2388759"/>
                  <a:pt x="8854029" y="2421720"/>
                </a:cubicBezTo>
                <a:cubicBezTo>
                  <a:pt x="8754767" y="2459388"/>
                  <a:pt x="8650544" y="2478225"/>
                  <a:pt x="8546321" y="2506474"/>
                </a:cubicBezTo>
                <a:cubicBezTo>
                  <a:pt x="8541356" y="2508832"/>
                  <a:pt x="8533914" y="2508832"/>
                  <a:pt x="8528948" y="2511186"/>
                </a:cubicBezTo>
                <a:cubicBezTo>
                  <a:pt x="8543841" y="2508832"/>
                  <a:pt x="8556248" y="2506474"/>
                  <a:pt x="8571136" y="2501768"/>
                </a:cubicBezTo>
                <a:cubicBezTo>
                  <a:pt x="8675358" y="2478225"/>
                  <a:pt x="8777101" y="2454681"/>
                  <a:pt x="8876363" y="2417009"/>
                </a:cubicBezTo>
                <a:cubicBezTo>
                  <a:pt x="8985547" y="2384048"/>
                  <a:pt x="9092251" y="2351087"/>
                  <a:pt x="9196478" y="2308708"/>
                </a:cubicBezTo>
                <a:close/>
                <a:moveTo>
                  <a:pt x="1317682" y="2141549"/>
                </a:moveTo>
                <a:cubicBezTo>
                  <a:pt x="1297829" y="2193346"/>
                  <a:pt x="1335055" y="2219242"/>
                  <a:pt x="1362350" y="2228660"/>
                </a:cubicBezTo>
                <a:cubicBezTo>
                  <a:pt x="1640283" y="2320479"/>
                  <a:pt x="1920691" y="2409944"/>
                  <a:pt x="2198620" y="2499414"/>
                </a:cubicBezTo>
                <a:cubicBezTo>
                  <a:pt x="1928133" y="2329897"/>
                  <a:pt x="1605537" y="2280458"/>
                  <a:pt x="1317682" y="2141549"/>
                </a:cubicBezTo>
                <a:close/>
                <a:moveTo>
                  <a:pt x="1564283" y="1756609"/>
                </a:moveTo>
                <a:cubicBezTo>
                  <a:pt x="1532955" y="1759553"/>
                  <a:pt x="1497594" y="1767205"/>
                  <a:pt x="1454166" y="1767205"/>
                </a:cubicBezTo>
                <a:cubicBezTo>
                  <a:pt x="1630356" y="1847252"/>
                  <a:pt x="1781727" y="1913174"/>
                  <a:pt x="1945506" y="1957907"/>
                </a:cubicBezTo>
                <a:cubicBezTo>
                  <a:pt x="1990173" y="1981450"/>
                  <a:pt x="2032356" y="2012057"/>
                  <a:pt x="2091916" y="1995575"/>
                </a:cubicBezTo>
                <a:cubicBezTo>
                  <a:pt x="2062136" y="1955553"/>
                  <a:pt x="2017468" y="1950842"/>
                  <a:pt x="1975286" y="1936717"/>
                </a:cubicBezTo>
                <a:cubicBezTo>
                  <a:pt x="1866097" y="1884920"/>
                  <a:pt x="1749462" y="1842541"/>
                  <a:pt x="1650205" y="1774265"/>
                </a:cubicBezTo>
                <a:cubicBezTo>
                  <a:pt x="1622908" y="1755431"/>
                  <a:pt x="1595612" y="1753666"/>
                  <a:pt x="1564283" y="1756609"/>
                </a:cubicBezTo>
                <a:close/>
                <a:moveTo>
                  <a:pt x="9948374" y="1451718"/>
                </a:moveTo>
                <a:cubicBezTo>
                  <a:pt x="9938447" y="1454072"/>
                  <a:pt x="9928520" y="1458779"/>
                  <a:pt x="9916113" y="1461132"/>
                </a:cubicBezTo>
                <a:cubicBezTo>
                  <a:pt x="9809409" y="1498805"/>
                  <a:pt x="9700221" y="1536473"/>
                  <a:pt x="9593517" y="1574145"/>
                </a:cubicBezTo>
                <a:cubicBezTo>
                  <a:pt x="9586071" y="1564727"/>
                  <a:pt x="9583590" y="1555309"/>
                  <a:pt x="9583590" y="1543537"/>
                </a:cubicBezTo>
                <a:cubicBezTo>
                  <a:pt x="9566222" y="1552955"/>
                  <a:pt x="9546369" y="1562373"/>
                  <a:pt x="9528996" y="1569434"/>
                </a:cubicBezTo>
                <a:cubicBezTo>
                  <a:pt x="9484333" y="1585917"/>
                  <a:pt x="9434700" y="1595335"/>
                  <a:pt x="9417327" y="1644774"/>
                </a:cubicBezTo>
                <a:cubicBezTo>
                  <a:pt x="9278363" y="1743657"/>
                  <a:pt x="9082324" y="1715408"/>
                  <a:pt x="8948326" y="1826062"/>
                </a:cubicBezTo>
                <a:cubicBezTo>
                  <a:pt x="9278363" y="1717761"/>
                  <a:pt x="9613370" y="1623584"/>
                  <a:pt x="9921074" y="1463490"/>
                </a:cubicBezTo>
                <a:cubicBezTo>
                  <a:pt x="9931001" y="1458779"/>
                  <a:pt x="9940927" y="1456425"/>
                  <a:pt x="9948374" y="1451718"/>
                </a:cubicBezTo>
                <a:close/>
                <a:moveTo>
                  <a:pt x="10566270" y="1070310"/>
                </a:moveTo>
                <a:cubicBezTo>
                  <a:pt x="10474454" y="1093853"/>
                  <a:pt x="10392565" y="1136232"/>
                  <a:pt x="10310671" y="1183318"/>
                </a:cubicBezTo>
                <a:cubicBezTo>
                  <a:pt x="10119598" y="1293973"/>
                  <a:pt x="9928520" y="1404628"/>
                  <a:pt x="9720074" y="1487033"/>
                </a:cubicBezTo>
                <a:cubicBezTo>
                  <a:pt x="9876411" y="1425818"/>
                  <a:pt x="10032743" y="1362249"/>
                  <a:pt x="10189080" y="1301038"/>
                </a:cubicBezTo>
                <a:cubicBezTo>
                  <a:pt x="10189080" y="1296327"/>
                  <a:pt x="10189080" y="1291620"/>
                  <a:pt x="10186600" y="1286909"/>
                </a:cubicBezTo>
                <a:cubicBezTo>
                  <a:pt x="10218855" y="1246887"/>
                  <a:pt x="10261042" y="1228051"/>
                  <a:pt x="10313156" y="1230404"/>
                </a:cubicBezTo>
                <a:cubicBezTo>
                  <a:pt x="10315637" y="1230404"/>
                  <a:pt x="10318117" y="1232758"/>
                  <a:pt x="10323083" y="1232758"/>
                </a:cubicBezTo>
                <a:cubicBezTo>
                  <a:pt x="10380153" y="1148004"/>
                  <a:pt x="10486862" y="1126814"/>
                  <a:pt x="10566270" y="1070310"/>
                </a:cubicBezTo>
                <a:close/>
                <a:moveTo>
                  <a:pt x="2714391" y="505"/>
                </a:moveTo>
                <a:cubicBezTo>
                  <a:pt x="2738891" y="-419"/>
                  <a:pt x="2766265" y="-51"/>
                  <a:pt x="2796663" y="1420"/>
                </a:cubicBezTo>
                <a:cubicBezTo>
                  <a:pt x="3104371" y="15550"/>
                  <a:pt x="3392226" y="121493"/>
                  <a:pt x="3687527" y="192127"/>
                </a:cubicBezTo>
                <a:cubicBezTo>
                  <a:pt x="3848824" y="232153"/>
                  <a:pt x="4010123" y="286303"/>
                  <a:pt x="4181342" y="288657"/>
                </a:cubicBezTo>
                <a:cubicBezTo>
                  <a:pt x="4230975" y="309846"/>
                  <a:pt x="4290531" y="281592"/>
                  <a:pt x="4340159" y="307489"/>
                </a:cubicBezTo>
                <a:cubicBezTo>
                  <a:pt x="4414607" y="316907"/>
                  <a:pt x="4489050" y="319264"/>
                  <a:pt x="4563499" y="305135"/>
                </a:cubicBezTo>
                <a:cubicBezTo>
                  <a:pt x="4603201" y="281592"/>
                  <a:pt x="4652829" y="307489"/>
                  <a:pt x="4692535" y="286303"/>
                </a:cubicBezTo>
                <a:cubicBezTo>
                  <a:pt x="4786833" y="295717"/>
                  <a:pt x="4866240" y="248631"/>
                  <a:pt x="4955576" y="234506"/>
                </a:cubicBezTo>
                <a:cubicBezTo>
                  <a:pt x="5097020" y="208605"/>
                  <a:pt x="5218616" y="229795"/>
                  <a:pt x="5335246" y="307489"/>
                </a:cubicBezTo>
                <a:cubicBezTo>
                  <a:pt x="5352620" y="309846"/>
                  <a:pt x="5369987" y="321618"/>
                  <a:pt x="5387360" y="328678"/>
                </a:cubicBezTo>
                <a:cubicBezTo>
                  <a:pt x="5409689" y="352226"/>
                  <a:pt x="5432023" y="375769"/>
                  <a:pt x="5456842" y="396958"/>
                </a:cubicBezTo>
                <a:cubicBezTo>
                  <a:pt x="5464284" y="413437"/>
                  <a:pt x="5479176" y="427561"/>
                  <a:pt x="5481656" y="441691"/>
                </a:cubicBezTo>
                <a:cubicBezTo>
                  <a:pt x="5650401" y="575889"/>
                  <a:pt x="5811698" y="566471"/>
                  <a:pt x="6017659" y="484070"/>
                </a:cubicBezTo>
                <a:cubicBezTo>
                  <a:pt x="6191364" y="413437"/>
                  <a:pt x="6394849" y="302782"/>
                  <a:pt x="6603300" y="422855"/>
                </a:cubicBezTo>
                <a:cubicBezTo>
                  <a:pt x="6613222" y="427561"/>
                  <a:pt x="6625629" y="432273"/>
                  <a:pt x="6635556" y="432273"/>
                </a:cubicBezTo>
                <a:cubicBezTo>
                  <a:pt x="6695111" y="498195"/>
                  <a:pt x="6754671" y="559410"/>
                  <a:pt x="6829114" y="611203"/>
                </a:cubicBezTo>
                <a:cubicBezTo>
                  <a:pt x="6856414" y="622975"/>
                  <a:pt x="6876267" y="639458"/>
                  <a:pt x="6891155" y="663001"/>
                </a:cubicBezTo>
                <a:cubicBezTo>
                  <a:pt x="6978005" y="743048"/>
                  <a:pt x="7082228" y="785427"/>
                  <a:pt x="7203824" y="778367"/>
                </a:cubicBezTo>
                <a:cubicBezTo>
                  <a:pt x="7310528" y="792492"/>
                  <a:pt x="7417231" y="792492"/>
                  <a:pt x="7521459" y="778367"/>
                </a:cubicBezTo>
                <a:cubicBezTo>
                  <a:pt x="7561161" y="787785"/>
                  <a:pt x="7598382" y="783074"/>
                  <a:pt x="7635609" y="773656"/>
                </a:cubicBezTo>
                <a:cubicBezTo>
                  <a:pt x="7677791" y="754824"/>
                  <a:pt x="7724939" y="776009"/>
                  <a:pt x="7767126" y="754824"/>
                </a:cubicBezTo>
                <a:cubicBezTo>
                  <a:pt x="7789460" y="752466"/>
                  <a:pt x="7811794" y="752466"/>
                  <a:pt x="7834128" y="750113"/>
                </a:cubicBezTo>
                <a:cubicBezTo>
                  <a:pt x="7861423" y="745406"/>
                  <a:pt x="7888718" y="738341"/>
                  <a:pt x="7916017" y="731276"/>
                </a:cubicBezTo>
                <a:cubicBezTo>
                  <a:pt x="7940832" y="745406"/>
                  <a:pt x="7965646" y="738341"/>
                  <a:pt x="7992945" y="731276"/>
                </a:cubicBezTo>
                <a:cubicBezTo>
                  <a:pt x="8047535" y="745406"/>
                  <a:pt x="8102130" y="733634"/>
                  <a:pt x="8156724" y="728923"/>
                </a:cubicBezTo>
                <a:cubicBezTo>
                  <a:pt x="8179058" y="670065"/>
                  <a:pt x="8216279" y="731276"/>
                  <a:pt x="8243579" y="717151"/>
                </a:cubicBezTo>
                <a:cubicBezTo>
                  <a:pt x="8300649" y="714798"/>
                  <a:pt x="8357724" y="724216"/>
                  <a:pt x="8414803" y="707733"/>
                </a:cubicBezTo>
                <a:cubicBezTo>
                  <a:pt x="8427210" y="707733"/>
                  <a:pt x="8439618" y="707733"/>
                  <a:pt x="8454505" y="707733"/>
                </a:cubicBezTo>
                <a:cubicBezTo>
                  <a:pt x="8461947" y="700673"/>
                  <a:pt x="8464432" y="695962"/>
                  <a:pt x="8461947" y="688901"/>
                </a:cubicBezTo>
                <a:cubicBezTo>
                  <a:pt x="8461947" y="681837"/>
                  <a:pt x="8459466" y="679483"/>
                  <a:pt x="8456986" y="679483"/>
                </a:cubicBezTo>
                <a:cubicBezTo>
                  <a:pt x="8454505" y="679483"/>
                  <a:pt x="8449540" y="677126"/>
                  <a:pt x="8447059" y="677126"/>
                </a:cubicBezTo>
                <a:cubicBezTo>
                  <a:pt x="8452025" y="677126"/>
                  <a:pt x="8459466" y="674772"/>
                  <a:pt x="8464432" y="674772"/>
                </a:cubicBezTo>
                <a:cubicBezTo>
                  <a:pt x="8466912" y="674772"/>
                  <a:pt x="8466912" y="674772"/>
                  <a:pt x="8469393" y="674772"/>
                </a:cubicBezTo>
                <a:cubicBezTo>
                  <a:pt x="8471874" y="674772"/>
                  <a:pt x="8474354" y="674772"/>
                  <a:pt x="8476839" y="672419"/>
                </a:cubicBezTo>
                <a:cubicBezTo>
                  <a:pt x="8486761" y="672419"/>
                  <a:pt x="8499168" y="672419"/>
                  <a:pt x="8509095" y="670065"/>
                </a:cubicBezTo>
                <a:cubicBezTo>
                  <a:pt x="8543841" y="672419"/>
                  <a:pt x="8576101" y="686544"/>
                  <a:pt x="8610838" y="691255"/>
                </a:cubicBezTo>
                <a:cubicBezTo>
                  <a:pt x="8789508" y="695962"/>
                  <a:pt x="8968174" y="679483"/>
                  <a:pt x="9144364" y="700673"/>
                </a:cubicBezTo>
                <a:cubicBezTo>
                  <a:pt x="9166698" y="717151"/>
                  <a:pt x="9201440" y="693608"/>
                  <a:pt x="9216327" y="721863"/>
                </a:cubicBezTo>
                <a:cubicBezTo>
                  <a:pt x="9218808" y="724216"/>
                  <a:pt x="9186552" y="743048"/>
                  <a:pt x="9171660" y="752466"/>
                </a:cubicBezTo>
                <a:cubicBezTo>
                  <a:pt x="8476839" y="999677"/>
                  <a:pt x="7727420" y="999677"/>
                  <a:pt x="7015231" y="1169193"/>
                </a:cubicBezTo>
                <a:cubicBezTo>
                  <a:pt x="7049972" y="1251594"/>
                  <a:pt x="7104562" y="1270430"/>
                  <a:pt x="7183971" y="1265719"/>
                </a:cubicBezTo>
                <a:cubicBezTo>
                  <a:pt x="7273306" y="1258659"/>
                  <a:pt x="7365122" y="1263366"/>
                  <a:pt x="7456938" y="1268077"/>
                </a:cubicBezTo>
                <a:cubicBezTo>
                  <a:pt x="7752234" y="1286909"/>
                  <a:pt x="7995426" y="1140939"/>
                  <a:pt x="8251020" y="1037349"/>
                </a:cubicBezTo>
                <a:cubicBezTo>
                  <a:pt x="8325463" y="1006741"/>
                  <a:pt x="8394950" y="976133"/>
                  <a:pt x="8474354" y="1016159"/>
                </a:cubicBezTo>
                <a:cubicBezTo>
                  <a:pt x="8499168" y="1030284"/>
                  <a:pt x="8521502" y="1020866"/>
                  <a:pt x="8546321" y="1013801"/>
                </a:cubicBezTo>
                <a:cubicBezTo>
                  <a:pt x="8801916" y="952590"/>
                  <a:pt x="9057510" y="889022"/>
                  <a:pt x="9305662" y="799556"/>
                </a:cubicBezTo>
                <a:cubicBezTo>
                  <a:pt x="9454553" y="780720"/>
                  <a:pt x="9595998" y="735988"/>
                  <a:pt x="9732481" y="684190"/>
                </a:cubicBezTo>
                <a:cubicBezTo>
                  <a:pt x="9792037" y="663001"/>
                  <a:pt x="9836704" y="663001"/>
                  <a:pt x="9891299" y="679483"/>
                </a:cubicBezTo>
                <a:cubicBezTo>
                  <a:pt x="9898740" y="677126"/>
                  <a:pt x="9906186" y="674772"/>
                  <a:pt x="9916113" y="674772"/>
                </a:cubicBezTo>
                <a:cubicBezTo>
                  <a:pt x="9923559" y="684190"/>
                  <a:pt x="9923559" y="695962"/>
                  <a:pt x="9918594" y="707733"/>
                </a:cubicBezTo>
                <a:cubicBezTo>
                  <a:pt x="9861519" y="754824"/>
                  <a:pt x="9792037" y="783074"/>
                  <a:pt x="9725035" y="808974"/>
                </a:cubicBezTo>
                <a:cubicBezTo>
                  <a:pt x="9447107" y="917272"/>
                  <a:pt x="9159252" y="1002030"/>
                  <a:pt x="8868917" y="1082081"/>
                </a:cubicBezTo>
                <a:cubicBezTo>
                  <a:pt x="8861471" y="1082081"/>
                  <a:pt x="8856510" y="1084435"/>
                  <a:pt x="8849064" y="1086788"/>
                </a:cubicBezTo>
                <a:cubicBezTo>
                  <a:pt x="8858990" y="1086788"/>
                  <a:pt x="8868917" y="1084435"/>
                  <a:pt x="8876363" y="1082081"/>
                </a:cubicBezTo>
                <a:cubicBezTo>
                  <a:pt x="9263475" y="992612"/>
                  <a:pt x="9650592" y="910211"/>
                  <a:pt x="10015375" y="750113"/>
                </a:cubicBezTo>
                <a:cubicBezTo>
                  <a:pt x="10040189" y="752466"/>
                  <a:pt x="10069965" y="743048"/>
                  <a:pt x="10087338" y="768949"/>
                </a:cubicBezTo>
                <a:cubicBezTo>
                  <a:pt x="9978149" y="813681"/>
                  <a:pt x="9868965" y="860767"/>
                  <a:pt x="9757296" y="900793"/>
                </a:cubicBezTo>
                <a:cubicBezTo>
                  <a:pt x="9375144" y="1034991"/>
                  <a:pt x="8970655" y="1103267"/>
                  <a:pt x="8581062" y="1209215"/>
                </a:cubicBezTo>
                <a:cubicBezTo>
                  <a:pt x="8511576" y="1230404"/>
                  <a:pt x="8444579" y="1253947"/>
                  <a:pt x="8375097" y="1275137"/>
                </a:cubicBezTo>
                <a:cubicBezTo>
                  <a:pt x="8605876" y="1286909"/>
                  <a:pt x="8836656" y="1324581"/>
                  <a:pt x="9062475" y="1237469"/>
                </a:cubicBezTo>
                <a:cubicBezTo>
                  <a:pt x="9417327" y="1098560"/>
                  <a:pt x="9774668" y="971422"/>
                  <a:pt x="10119598" y="808974"/>
                </a:cubicBezTo>
                <a:cubicBezTo>
                  <a:pt x="10127040" y="808974"/>
                  <a:pt x="10134486" y="806617"/>
                  <a:pt x="10141932" y="799556"/>
                </a:cubicBezTo>
                <a:cubicBezTo>
                  <a:pt x="10226302" y="787785"/>
                  <a:pt x="10293303" y="740694"/>
                  <a:pt x="10365266" y="703026"/>
                </a:cubicBezTo>
                <a:cubicBezTo>
                  <a:pt x="10387599" y="681837"/>
                  <a:pt x="10407453" y="658294"/>
                  <a:pt x="10429787" y="641811"/>
                </a:cubicBezTo>
                <a:cubicBezTo>
                  <a:pt x="10454601" y="630039"/>
                  <a:pt x="10479415" y="620621"/>
                  <a:pt x="10506710" y="615915"/>
                </a:cubicBezTo>
                <a:cubicBezTo>
                  <a:pt x="10524083" y="615915"/>
                  <a:pt x="10543936" y="620621"/>
                  <a:pt x="10563790" y="632393"/>
                </a:cubicBezTo>
                <a:cubicBezTo>
                  <a:pt x="10613418" y="679483"/>
                  <a:pt x="10538971" y="693608"/>
                  <a:pt x="10536490" y="728923"/>
                </a:cubicBezTo>
                <a:cubicBezTo>
                  <a:pt x="10536490" y="738341"/>
                  <a:pt x="10534010" y="747759"/>
                  <a:pt x="10534010" y="754824"/>
                </a:cubicBezTo>
                <a:cubicBezTo>
                  <a:pt x="10516637" y="766595"/>
                  <a:pt x="10499269" y="776009"/>
                  <a:pt x="10479415" y="783074"/>
                </a:cubicBezTo>
                <a:cubicBezTo>
                  <a:pt x="10305710" y="889022"/>
                  <a:pt x="10139447" y="1004383"/>
                  <a:pt x="9955820" y="1098560"/>
                </a:cubicBezTo>
                <a:cubicBezTo>
                  <a:pt x="9923559" y="1117396"/>
                  <a:pt x="9891299" y="1136232"/>
                  <a:pt x="9844150" y="1162129"/>
                </a:cubicBezTo>
                <a:cubicBezTo>
                  <a:pt x="9898740" y="1138586"/>
                  <a:pt x="9933486" y="1110331"/>
                  <a:pt x="9973188" y="1093853"/>
                </a:cubicBezTo>
                <a:cubicBezTo>
                  <a:pt x="10136966" y="997323"/>
                  <a:pt x="10305710" y="912565"/>
                  <a:pt x="10476935" y="827806"/>
                </a:cubicBezTo>
                <a:cubicBezTo>
                  <a:pt x="10499269" y="823099"/>
                  <a:pt x="10521602" y="820746"/>
                  <a:pt x="10543936" y="820746"/>
                </a:cubicBezTo>
                <a:cubicBezTo>
                  <a:pt x="10548897" y="830160"/>
                  <a:pt x="10553863" y="839578"/>
                  <a:pt x="10563790" y="848996"/>
                </a:cubicBezTo>
                <a:cubicBezTo>
                  <a:pt x="10623345" y="860767"/>
                  <a:pt x="10601011" y="910211"/>
                  <a:pt x="10613418" y="943172"/>
                </a:cubicBezTo>
                <a:cubicBezTo>
                  <a:pt x="10620860" y="945526"/>
                  <a:pt x="10625826" y="945526"/>
                  <a:pt x="10628306" y="950233"/>
                </a:cubicBezTo>
                <a:cubicBezTo>
                  <a:pt x="10613418" y="969069"/>
                  <a:pt x="10591084" y="987905"/>
                  <a:pt x="10620860" y="1020866"/>
                </a:cubicBezTo>
                <a:cubicBezTo>
                  <a:pt x="10628306" y="1027931"/>
                  <a:pt x="10620860" y="1039702"/>
                  <a:pt x="10608453" y="1049120"/>
                </a:cubicBezTo>
                <a:cubicBezTo>
                  <a:pt x="10635752" y="1039702"/>
                  <a:pt x="10660566" y="1032638"/>
                  <a:pt x="10690342" y="1042056"/>
                </a:cubicBezTo>
                <a:cubicBezTo>
                  <a:pt x="10705234" y="1032638"/>
                  <a:pt x="10722602" y="1023220"/>
                  <a:pt x="10737495" y="1013801"/>
                </a:cubicBezTo>
                <a:cubicBezTo>
                  <a:pt x="10752382" y="983198"/>
                  <a:pt x="10777197" y="969069"/>
                  <a:pt x="10814418" y="971422"/>
                </a:cubicBezTo>
                <a:cubicBezTo>
                  <a:pt x="10829306" y="962009"/>
                  <a:pt x="10846679" y="950233"/>
                  <a:pt x="10861571" y="940819"/>
                </a:cubicBezTo>
                <a:cubicBezTo>
                  <a:pt x="10873978" y="917272"/>
                  <a:pt x="10893827" y="905500"/>
                  <a:pt x="10921126" y="903146"/>
                </a:cubicBezTo>
                <a:cubicBezTo>
                  <a:pt x="10988123" y="886668"/>
                  <a:pt x="11037757" y="844289"/>
                  <a:pt x="11084905" y="799556"/>
                </a:cubicBezTo>
                <a:cubicBezTo>
                  <a:pt x="11097312" y="776009"/>
                  <a:pt x="11117165" y="764237"/>
                  <a:pt x="11141980" y="761884"/>
                </a:cubicBezTo>
                <a:cubicBezTo>
                  <a:pt x="11199054" y="757177"/>
                  <a:pt x="11228830" y="679483"/>
                  <a:pt x="11300797" y="707733"/>
                </a:cubicBezTo>
                <a:cubicBezTo>
                  <a:pt x="11303278" y="757177"/>
                  <a:pt x="11241242" y="745406"/>
                  <a:pt x="11231315" y="780720"/>
                </a:cubicBezTo>
                <a:cubicBezTo>
                  <a:pt x="11154387" y="860767"/>
                  <a:pt x="11057605" y="914918"/>
                  <a:pt x="10958348" y="966715"/>
                </a:cubicBezTo>
                <a:cubicBezTo>
                  <a:pt x="10861571" y="1025573"/>
                  <a:pt x="10747417" y="1058534"/>
                  <a:pt x="10660566" y="1136232"/>
                </a:cubicBezTo>
                <a:cubicBezTo>
                  <a:pt x="10650640" y="1155064"/>
                  <a:pt x="10630786" y="1159775"/>
                  <a:pt x="10610933" y="1159775"/>
                </a:cubicBezTo>
                <a:cubicBezTo>
                  <a:pt x="10561304" y="1183318"/>
                  <a:pt x="10511676" y="1206861"/>
                  <a:pt x="10462047" y="1230404"/>
                </a:cubicBezTo>
                <a:cubicBezTo>
                  <a:pt x="10449635" y="1258659"/>
                  <a:pt x="10429787" y="1277495"/>
                  <a:pt x="10397526" y="1279848"/>
                </a:cubicBezTo>
                <a:cubicBezTo>
                  <a:pt x="10402492" y="1291620"/>
                  <a:pt x="10404972" y="1305745"/>
                  <a:pt x="10404972" y="1317516"/>
                </a:cubicBezTo>
                <a:cubicBezTo>
                  <a:pt x="10400007" y="1319870"/>
                  <a:pt x="10395046" y="1322227"/>
                  <a:pt x="10387599" y="1324581"/>
                </a:cubicBezTo>
                <a:cubicBezTo>
                  <a:pt x="10367746" y="1341059"/>
                  <a:pt x="10347897" y="1359895"/>
                  <a:pt x="10323083" y="1371667"/>
                </a:cubicBezTo>
                <a:cubicBezTo>
                  <a:pt x="10236228" y="1414046"/>
                  <a:pt x="10261042" y="1444654"/>
                  <a:pt x="10335490" y="1468197"/>
                </a:cubicBezTo>
                <a:cubicBezTo>
                  <a:pt x="10345412" y="1477615"/>
                  <a:pt x="10355339" y="1484680"/>
                  <a:pt x="10365266" y="1489386"/>
                </a:cubicBezTo>
                <a:cubicBezTo>
                  <a:pt x="10380153" y="1510576"/>
                  <a:pt x="10402492" y="1515283"/>
                  <a:pt x="10429787" y="1508223"/>
                </a:cubicBezTo>
                <a:cubicBezTo>
                  <a:pt x="10442194" y="1510576"/>
                  <a:pt x="10454601" y="1515283"/>
                  <a:pt x="10467008" y="1519994"/>
                </a:cubicBezTo>
                <a:cubicBezTo>
                  <a:pt x="10474454" y="1517641"/>
                  <a:pt x="10481896" y="1515283"/>
                  <a:pt x="10489342" y="1512930"/>
                </a:cubicBezTo>
                <a:cubicBezTo>
                  <a:pt x="10504230" y="1501158"/>
                  <a:pt x="10516637" y="1484680"/>
                  <a:pt x="10531529" y="1475262"/>
                </a:cubicBezTo>
                <a:cubicBezTo>
                  <a:pt x="10538971" y="1472908"/>
                  <a:pt x="10543936" y="1470550"/>
                  <a:pt x="10551382" y="1468197"/>
                </a:cubicBezTo>
                <a:cubicBezTo>
                  <a:pt x="10561304" y="1465844"/>
                  <a:pt x="10576197" y="1465844"/>
                  <a:pt x="10591084" y="1472908"/>
                </a:cubicBezTo>
                <a:cubicBezTo>
                  <a:pt x="10697788" y="1461132"/>
                  <a:pt x="10784643" y="1395210"/>
                  <a:pt x="10888866" y="1376378"/>
                </a:cubicBezTo>
                <a:cubicBezTo>
                  <a:pt x="10891346" y="1376378"/>
                  <a:pt x="10893827" y="1376378"/>
                  <a:pt x="10898793" y="1376378"/>
                </a:cubicBezTo>
                <a:cubicBezTo>
                  <a:pt x="10906234" y="1390503"/>
                  <a:pt x="10911200" y="1404628"/>
                  <a:pt x="10908715" y="1418757"/>
                </a:cubicBezTo>
                <a:cubicBezTo>
                  <a:pt x="10901273" y="1425818"/>
                  <a:pt x="10893827" y="1432882"/>
                  <a:pt x="10888866" y="1442301"/>
                </a:cubicBezTo>
                <a:cubicBezTo>
                  <a:pt x="10851644" y="1449361"/>
                  <a:pt x="10816899" y="1463490"/>
                  <a:pt x="10789604" y="1491740"/>
                </a:cubicBezTo>
                <a:cubicBezTo>
                  <a:pt x="10772236" y="1510576"/>
                  <a:pt x="10754863" y="1527055"/>
                  <a:pt x="10732529" y="1541184"/>
                </a:cubicBezTo>
                <a:cubicBezTo>
                  <a:pt x="10722602" y="1545891"/>
                  <a:pt x="10712680" y="1550602"/>
                  <a:pt x="10702754" y="1555309"/>
                </a:cubicBezTo>
                <a:cubicBezTo>
                  <a:pt x="10682900" y="1562373"/>
                  <a:pt x="10663047" y="1564727"/>
                  <a:pt x="10640713" y="1562373"/>
                </a:cubicBezTo>
                <a:cubicBezTo>
                  <a:pt x="10459562" y="1642421"/>
                  <a:pt x="10278415" y="1722468"/>
                  <a:pt x="10094784" y="1802519"/>
                </a:cubicBezTo>
                <a:cubicBezTo>
                  <a:pt x="10079891" y="1823709"/>
                  <a:pt x="10065004" y="1842541"/>
                  <a:pt x="10037709" y="1849606"/>
                </a:cubicBezTo>
                <a:cubicBezTo>
                  <a:pt x="10012894" y="1859023"/>
                  <a:pt x="9988076" y="1861377"/>
                  <a:pt x="9963261" y="1868442"/>
                </a:cubicBezTo>
                <a:cubicBezTo>
                  <a:pt x="9901225" y="1910821"/>
                  <a:pt x="9859038" y="1983803"/>
                  <a:pt x="9772188" y="1993221"/>
                </a:cubicBezTo>
                <a:cubicBezTo>
                  <a:pt x="9767222" y="2009704"/>
                  <a:pt x="9757296" y="2023829"/>
                  <a:pt x="9747369" y="2040312"/>
                </a:cubicBezTo>
                <a:cubicBezTo>
                  <a:pt x="9739927" y="2045019"/>
                  <a:pt x="9732481" y="2052083"/>
                  <a:pt x="9727520" y="2056790"/>
                </a:cubicBezTo>
                <a:cubicBezTo>
                  <a:pt x="9697740" y="2082687"/>
                  <a:pt x="9665480" y="2103876"/>
                  <a:pt x="9628258" y="2115648"/>
                </a:cubicBezTo>
                <a:cubicBezTo>
                  <a:pt x="9506662" y="2172156"/>
                  <a:pt x="9392512" y="2238079"/>
                  <a:pt x="9268436" y="2292229"/>
                </a:cubicBezTo>
                <a:cubicBezTo>
                  <a:pt x="9412366" y="2231014"/>
                  <a:pt x="9568703" y="2200406"/>
                  <a:pt x="9712628" y="2136837"/>
                </a:cubicBezTo>
                <a:cubicBezTo>
                  <a:pt x="9727520" y="2132131"/>
                  <a:pt x="9742408" y="2127424"/>
                  <a:pt x="9757296" y="2122712"/>
                </a:cubicBezTo>
                <a:cubicBezTo>
                  <a:pt x="9762261" y="2132131"/>
                  <a:pt x="9764742" y="2141549"/>
                  <a:pt x="9772188" y="2150967"/>
                </a:cubicBezTo>
                <a:cubicBezTo>
                  <a:pt x="9980634" y="2080333"/>
                  <a:pt x="10191560" y="2007351"/>
                  <a:pt x="10392565" y="1915528"/>
                </a:cubicBezTo>
                <a:cubicBezTo>
                  <a:pt x="10414899" y="1877860"/>
                  <a:pt x="10449635" y="1866088"/>
                  <a:pt x="10494303" y="1875502"/>
                </a:cubicBezTo>
                <a:cubicBezTo>
                  <a:pt x="10519117" y="1866088"/>
                  <a:pt x="10541456" y="1854312"/>
                  <a:pt x="10566270" y="1844899"/>
                </a:cubicBezTo>
                <a:cubicBezTo>
                  <a:pt x="10576197" y="1828416"/>
                  <a:pt x="10588604" y="1814291"/>
                  <a:pt x="10603492" y="1804873"/>
                </a:cubicBezTo>
                <a:cubicBezTo>
                  <a:pt x="10610933" y="1802519"/>
                  <a:pt x="10618379" y="1800166"/>
                  <a:pt x="10625826" y="1797808"/>
                </a:cubicBezTo>
                <a:cubicBezTo>
                  <a:pt x="10638233" y="1795455"/>
                  <a:pt x="10653120" y="1797808"/>
                  <a:pt x="10668008" y="1804873"/>
                </a:cubicBezTo>
                <a:cubicBezTo>
                  <a:pt x="10707715" y="1800166"/>
                  <a:pt x="10739975" y="1783683"/>
                  <a:pt x="10769751" y="1760140"/>
                </a:cubicBezTo>
                <a:cubicBezTo>
                  <a:pt x="10784643" y="1734239"/>
                  <a:pt x="10802011" y="1705990"/>
                  <a:pt x="10841718" y="1729532"/>
                </a:cubicBezTo>
                <a:cubicBezTo>
                  <a:pt x="11079939" y="1649485"/>
                  <a:pt x="11295831" y="1522348"/>
                  <a:pt x="11524131" y="1423464"/>
                </a:cubicBezTo>
                <a:cubicBezTo>
                  <a:pt x="11583686" y="1397568"/>
                  <a:pt x="11638280" y="1362249"/>
                  <a:pt x="11705282" y="1404628"/>
                </a:cubicBezTo>
                <a:cubicBezTo>
                  <a:pt x="11715209" y="1411693"/>
                  <a:pt x="11720170" y="1418757"/>
                  <a:pt x="11725135" y="1425818"/>
                </a:cubicBezTo>
                <a:cubicBezTo>
                  <a:pt x="11727616" y="1444654"/>
                  <a:pt x="11725135" y="1458779"/>
                  <a:pt x="11720170" y="1472908"/>
                </a:cubicBezTo>
                <a:cubicBezTo>
                  <a:pt x="11712728" y="1482322"/>
                  <a:pt x="11705282" y="1491740"/>
                  <a:pt x="11697836" y="1501158"/>
                </a:cubicBezTo>
                <a:cubicBezTo>
                  <a:pt x="11653168" y="1550602"/>
                  <a:pt x="11613466" y="1604753"/>
                  <a:pt x="11536538" y="1611813"/>
                </a:cubicBezTo>
                <a:cubicBezTo>
                  <a:pt x="11486909" y="1644774"/>
                  <a:pt x="11434795" y="1675382"/>
                  <a:pt x="11385167" y="1708343"/>
                </a:cubicBezTo>
                <a:cubicBezTo>
                  <a:pt x="11370279" y="1736597"/>
                  <a:pt x="11342980" y="1748369"/>
                  <a:pt x="11310724" y="1750722"/>
                </a:cubicBezTo>
                <a:cubicBezTo>
                  <a:pt x="11273498" y="1760140"/>
                  <a:pt x="11236276" y="1771912"/>
                  <a:pt x="11211462" y="1802519"/>
                </a:cubicBezTo>
                <a:cubicBezTo>
                  <a:pt x="11201535" y="1823709"/>
                  <a:pt x="11184167" y="1826062"/>
                  <a:pt x="11164314" y="1823709"/>
                </a:cubicBezTo>
                <a:cubicBezTo>
                  <a:pt x="11050164" y="1854312"/>
                  <a:pt x="10950902" y="1920239"/>
                  <a:pt x="10844198" y="1967325"/>
                </a:cubicBezTo>
                <a:cubicBezTo>
                  <a:pt x="10836752" y="1974385"/>
                  <a:pt x="10834272" y="1983803"/>
                  <a:pt x="10834272" y="1995575"/>
                </a:cubicBezTo>
                <a:cubicBezTo>
                  <a:pt x="10834272" y="1997933"/>
                  <a:pt x="10834272" y="2000286"/>
                  <a:pt x="10836752" y="2002639"/>
                </a:cubicBezTo>
                <a:cubicBezTo>
                  <a:pt x="10787123" y="2026182"/>
                  <a:pt x="10737495" y="2047372"/>
                  <a:pt x="10687861" y="2073273"/>
                </a:cubicBezTo>
                <a:cubicBezTo>
                  <a:pt x="10677935" y="2077980"/>
                  <a:pt x="10668008" y="2082687"/>
                  <a:pt x="10658086" y="2085044"/>
                </a:cubicBezTo>
                <a:cubicBezTo>
                  <a:pt x="10625826" y="2094462"/>
                  <a:pt x="10593565" y="2108587"/>
                  <a:pt x="10563790" y="2122712"/>
                </a:cubicBezTo>
                <a:cubicBezTo>
                  <a:pt x="10261042" y="2242785"/>
                  <a:pt x="9953334" y="2348733"/>
                  <a:pt x="9640665" y="2442910"/>
                </a:cubicBezTo>
                <a:cubicBezTo>
                  <a:pt x="9568703" y="2461742"/>
                  <a:pt x="9499221" y="2485285"/>
                  <a:pt x="9429734" y="2508832"/>
                </a:cubicBezTo>
                <a:cubicBezTo>
                  <a:pt x="9315589" y="2537082"/>
                  <a:pt x="9201440" y="2567690"/>
                  <a:pt x="9089770" y="2603004"/>
                </a:cubicBezTo>
                <a:cubicBezTo>
                  <a:pt x="9064956" y="2610069"/>
                  <a:pt x="9040142" y="2614776"/>
                  <a:pt x="9015327" y="2619487"/>
                </a:cubicBezTo>
                <a:cubicBezTo>
                  <a:pt x="8930953" y="2647737"/>
                  <a:pt x="8844102" y="2671280"/>
                  <a:pt x="8754767" y="2683056"/>
                </a:cubicBezTo>
                <a:cubicBezTo>
                  <a:pt x="8739880" y="2673638"/>
                  <a:pt x="8724992" y="2666573"/>
                  <a:pt x="8712580" y="2654802"/>
                </a:cubicBezTo>
                <a:cubicBezTo>
                  <a:pt x="8313056" y="2744267"/>
                  <a:pt x="7911052" y="2817254"/>
                  <a:pt x="7518974" y="2930262"/>
                </a:cubicBezTo>
                <a:cubicBezTo>
                  <a:pt x="7419712" y="2958517"/>
                  <a:pt x="7268340" y="3019728"/>
                  <a:pt x="7250972" y="3172766"/>
                </a:cubicBezTo>
                <a:cubicBezTo>
                  <a:pt x="7255933" y="3182180"/>
                  <a:pt x="7263379" y="3189245"/>
                  <a:pt x="7273306" y="3196309"/>
                </a:cubicBezTo>
                <a:cubicBezTo>
                  <a:pt x="7273306" y="3196309"/>
                  <a:pt x="7273306" y="3196309"/>
                  <a:pt x="7275787" y="3196309"/>
                </a:cubicBezTo>
                <a:cubicBezTo>
                  <a:pt x="7241046" y="3295193"/>
                  <a:pt x="7151710" y="3342279"/>
                  <a:pt x="7059894" y="3387011"/>
                </a:cubicBezTo>
                <a:cubicBezTo>
                  <a:pt x="6965598" y="3434097"/>
                  <a:pt x="6891155" y="3521214"/>
                  <a:pt x="6769559" y="3509438"/>
                </a:cubicBezTo>
                <a:cubicBezTo>
                  <a:pt x="6724891" y="3509438"/>
                  <a:pt x="6677743" y="3509438"/>
                  <a:pt x="6633076" y="3507084"/>
                </a:cubicBezTo>
                <a:cubicBezTo>
                  <a:pt x="6613222" y="3504731"/>
                  <a:pt x="6593373" y="3502377"/>
                  <a:pt x="6576001" y="3497666"/>
                </a:cubicBezTo>
                <a:cubicBezTo>
                  <a:pt x="6518926" y="3478834"/>
                  <a:pt x="6459370" y="3485895"/>
                  <a:pt x="6402296" y="3485895"/>
                </a:cubicBezTo>
                <a:cubicBezTo>
                  <a:pt x="6389888" y="3485895"/>
                  <a:pt x="6374996" y="3485895"/>
                  <a:pt x="6362589" y="3485895"/>
                </a:cubicBezTo>
                <a:cubicBezTo>
                  <a:pt x="6265812" y="3485895"/>
                  <a:pt x="6169035" y="3488248"/>
                  <a:pt x="6074734" y="3483541"/>
                </a:cubicBezTo>
                <a:cubicBezTo>
                  <a:pt x="5965550" y="3467063"/>
                  <a:pt x="5866288" y="3415266"/>
                  <a:pt x="5759585" y="3389365"/>
                </a:cubicBezTo>
                <a:cubicBezTo>
                  <a:pt x="5635508" y="3361115"/>
                  <a:pt x="5516397" y="3356404"/>
                  <a:pt x="5402248" y="3417619"/>
                </a:cubicBezTo>
                <a:cubicBezTo>
                  <a:pt x="5377433" y="3434097"/>
                  <a:pt x="5360061" y="3455287"/>
                  <a:pt x="5342692" y="3476477"/>
                </a:cubicBezTo>
                <a:cubicBezTo>
                  <a:pt x="5337731" y="3483541"/>
                  <a:pt x="5332766" y="3490606"/>
                  <a:pt x="5330285" y="3497666"/>
                </a:cubicBezTo>
                <a:cubicBezTo>
                  <a:pt x="5335246" y="3547110"/>
                  <a:pt x="5315393" y="3596550"/>
                  <a:pt x="5342692" y="3643640"/>
                </a:cubicBezTo>
                <a:cubicBezTo>
                  <a:pt x="5342692" y="3697791"/>
                  <a:pt x="5345174" y="3754295"/>
                  <a:pt x="5345174" y="3808446"/>
                </a:cubicBezTo>
                <a:cubicBezTo>
                  <a:pt x="5369987" y="3867303"/>
                  <a:pt x="5379914" y="3930872"/>
                  <a:pt x="5377433" y="3994441"/>
                </a:cubicBezTo>
                <a:cubicBezTo>
                  <a:pt x="5379914" y="4006212"/>
                  <a:pt x="5382394" y="4020337"/>
                  <a:pt x="5379914" y="4032109"/>
                </a:cubicBezTo>
                <a:cubicBezTo>
                  <a:pt x="5377433" y="4083906"/>
                  <a:pt x="5387360" y="4133350"/>
                  <a:pt x="5372468" y="4185143"/>
                </a:cubicBezTo>
                <a:cubicBezTo>
                  <a:pt x="5369987" y="4201626"/>
                  <a:pt x="5367507" y="4218109"/>
                  <a:pt x="5362546" y="4234587"/>
                </a:cubicBezTo>
                <a:cubicBezTo>
                  <a:pt x="5365026" y="4248712"/>
                  <a:pt x="5367507" y="4265195"/>
                  <a:pt x="5369987" y="4279320"/>
                </a:cubicBezTo>
                <a:cubicBezTo>
                  <a:pt x="5392321" y="4326406"/>
                  <a:pt x="5365026" y="4380556"/>
                  <a:pt x="5389841" y="4427647"/>
                </a:cubicBezTo>
                <a:cubicBezTo>
                  <a:pt x="5427062" y="4510047"/>
                  <a:pt x="5397282" y="4608931"/>
                  <a:pt x="5464284" y="4684271"/>
                </a:cubicBezTo>
                <a:cubicBezTo>
                  <a:pt x="5496545" y="4707814"/>
                  <a:pt x="5496545" y="4740775"/>
                  <a:pt x="5494064" y="4773736"/>
                </a:cubicBezTo>
                <a:cubicBezTo>
                  <a:pt x="5501510" y="4790219"/>
                  <a:pt x="5508951" y="4804344"/>
                  <a:pt x="5518878" y="4820827"/>
                </a:cubicBezTo>
                <a:cubicBezTo>
                  <a:pt x="5561065" y="4846723"/>
                  <a:pt x="5568508" y="4882038"/>
                  <a:pt x="5553619" y="4924417"/>
                </a:cubicBezTo>
                <a:cubicBezTo>
                  <a:pt x="5553619" y="4990339"/>
                  <a:pt x="5548659" y="5056262"/>
                  <a:pt x="5561065" y="5119830"/>
                </a:cubicBezTo>
                <a:cubicBezTo>
                  <a:pt x="5558580" y="5138667"/>
                  <a:pt x="5553619" y="5159856"/>
                  <a:pt x="5536251" y="5171628"/>
                </a:cubicBezTo>
                <a:cubicBezTo>
                  <a:pt x="5503990" y="5188111"/>
                  <a:pt x="5481656" y="5221067"/>
                  <a:pt x="5439470" y="5225779"/>
                </a:cubicBezTo>
                <a:cubicBezTo>
                  <a:pt x="5389841" y="5232843"/>
                  <a:pt x="5340212" y="5244615"/>
                  <a:pt x="5293060" y="5216360"/>
                </a:cubicBezTo>
                <a:cubicBezTo>
                  <a:pt x="5228543" y="5178692"/>
                  <a:pt x="5201248" y="5112770"/>
                  <a:pt x="5164022" y="5056262"/>
                </a:cubicBezTo>
                <a:cubicBezTo>
                  <a:pt x="5149134" y="4962090"/>
                  <a:pt x="5146654" y="4867913"/>
                  <a:pt x="5166507" y="4773736"/>
                </a:cubicBezTo>
                <a:cubicBezTo>
                  <a:pt x="5223577" y="4608931"/>
                  <a:pt x="5293060" y="4444125"/>
                  <a:pt x="5295540" y="4265195"/>
                </a:cubicBezTo>
                <a:cubicBezTo>
                  <a:pt x="5315393" y="4225169"/>
                  <a:pt x="5293060" y="4178083"/>
                  <a:pt x="5315393" y="4138057"/>
                </a:cubicBezTo>
                <a:cubicBezTo>
                  <a:pt x="5317878" y="4123932"/>
                  <a:pt x="5320359" y="4109807"/>
                  <a:pt x="5322839" y="4095678"/>
                </a:cubicBezTo>
                <a:cubicBezTo>
                  <a:pt x="5312912" y="3928519"/>
                  <a:pt x="5332766" y="3759002"/>
                  <a:pt x="5273206" y="3598907"/>
                </a:cubicBezTo>
                <a:cubicBezTo>
                  <a:pt x="5218616" y="3570653"/>
                  <a:pt x="5208689" y="3507084"/>
                  <a:pt x="5161542" y="3474123"/>
                </a:cubicBezTo>
                <a:cubicBezTo>
                  <a:pt x="5144168" y="3455287"/>
                  <a:pt x="5124315" y="3438809"/>
                  <a:pt x="5101986" y="3424684"/>
                </a:cubicBezTo>
                <a:cubicBezTo>
                  <a:pt x="5069726" y="3405847"/>
                  <a:pt x="5034984" y="3394076"/>
                  <a:pt x="5000243" y="3379951"/>
                </a:cubicBezTo>
                <a:cubicBezTo>
                  <a:pt x="4963017" y="3363468"/>
                  <a:pt x="4920835" y="3368175"/>
                  <a:pt x="4883613" y="3370533"/>
                </a:cubicBezTo>
                <a:cubicBezTo>
                  <a:pt x="4863760" y="3370533"/>
                  <a:pt x="4846392" y="3372886"/>
                  <a:pt x="4826538" y="3370533"/>
                </a:cubicBezTo>
                <a:cubicBezTo>
                  <a:pt x="4752091" y="3370533"/>
                  <a:pt x="4680128" y="3368175"/>
                  <a:pt x="4605685" y="3372886"/>
                </a:cubicBezTo>
                <a:cubicBezTo>
                  <a:pt x="4553571" y="3377593"/>
                  <a:pt x="4501457" y="3389365"/>
                  <a:pt x="4451829" y="3410554"/>
                </a:cubicBezTo>
                <a:cubicBezTo>
                  <a:pt x="4352567" y="3450580"/>
                  <a:pt x="4255790" y="3450580"/>
                  <a:pt x="4154048" y="3415266"/>
                </a:cubicBezTo>
                <a:cubicBezTo>
                  <a:pt x="4089531" y="3389365"/>
                  <a:pt x="4022530" y="3384658"/>
                  <a:pt x="3958008" y="3415266"/>
                </a:cubicBezTo>
                <a:cubicBezTo>
                  <a:pt x="3816564" y="3471770"/>
                  <a:pt x="3692488" y="3438809"/>
                  <a:pt x="3580819" y="3346985"/>
                </a:cubicBezTo>
                <a:cubicBezTo>
                  <a:pt x="3551043" y="3321089"/>
                  <a:pt x="3523744" y="3290481"/>
                  <a:pt x="3493969" y="3264585"/>
                </a:cubicBezTo>
                <a:cubicBezTo>
                  <a:pt x="3464189" y="3241042"/>
                  <a:pt x="3429447" y="3219852"/>
                  <a:pt x="3407114" y="3189245"/>
                </a:cubicBezTo>
                <a:cubicBezTo>
                  <a:pt x="3377338" y="3151577"/>
                  <a:pt x="3345077" y="3113904"/>
                  <a:pt x="3305371" y="3085654"/>
                </a:cubicBezTo>
                <a:cubicBezTo>
                  <a:pt x="3297929" y="3069172"/>
                  <a:pt x="3285518" y="3052689"/>
                  <a:pt x="3280557" y="3036210"/>
                </a:cubicBezTo>
                <a:cubicBezTo>
                  <a:pt x="3248296" y="3022086"/>
                  <a:pt x="3216040" y="3017374"/>
                  <a:pt x="3181299" y="3036210"/>
                </a:cubicBezTo>
                <a:cubicBezTo>
                  <a:pt x="3173853" y="3059753"/>
                  <a:pt x="3158965" y="3073878"/>
                  <a:pt x="3134146" y="3080943"/>
                </a:cubicBezTo>
                <a:cubicBezTo>
                  <a:pt x="3084518" y="3231624"/>
                  <a:pt x="3067149" y="3391723"/>
                  <a:pt x="3005109" y="3540045"/>
                </a:cubicBezTo>
                <a:cubicBezTo>
                  <a:pt x="2982775" y="3591843"/>
                  <a:pt x="3029928" y="3641287"/>
                  <a:pt x="3037369" y="3693080"/>
                </a:cubicBezTo>
                <a:cubicBezTo>
                  <a:pt x="3049777" y="3730752"/>
                  <a:pt x="3049777" y="3770773"/>
                  <a:pt x="3037369" y="3808446"/>
                </a:cubicBezTo>
                <a:cubicBezTo>
                  <a:pt x="2952995" y="3897911"/>
                  <a:pt x="2873591" y="3869657"/>
                  <a:pt x="2791697" y="3803734"/>
                </a:cubicBezTo>
                <a:cubicBezTo>
                  <a:pt x="2704847" y="3733105"/>
                  <a:pt x="2734627" y="3660118"/>
                  <a:pt x="2786736" y="3587136"/>
                </a:cubicBezTo>
                <a:cubicBezTo>
                  <a:pt x="2811551" y="3551817"/>
                  <a:pt x="2833884" y="3516502"/>
                  <a:pt x="2858703" y="3481188"/>
                </a:cubicBezTo>
                <a:cubicBezTo>
                  <a:pt x="2873591" y="3415266"/>
                  <a:pt x="2910813" y="3361115"/>
                  <a:pt x="2962922" y="3316382"/>
                </a:cubicBezTo>
                <a:cubicBezTo>
                  <a:pt x="2987741" y="3271650"/>
                  <a:pt x="3015036" y="3229270"/>
                  <a:pt x="3007594" y="3175120"/>
                </a:cubicBezTo>
                <a:cubicBezTo>
                  <a:pt x="3024962" y="3118615"/>
                  <a:pt x="3024962" y="3062107"/>
                  <a:pt x="3007594" y="3005603"/>
                </a:cubicBezTo>
                <a:cubicBezTo>
                  <a:pt x="2945554" y="2866694"/>
                  <a:pt x="2833884" y="2951452"/>
                  <a:pt x="2747034" y="2963224"/>
                </a:cubicBezTo>
                <a:cubicBezTo>
                  <a:pt x="2712293" y="2967935"/>
                  <a:pt x="2670106" y="2970288"/>
                  <a:pt x="2632885" y="2984413"/>
                </a:cubicBezTo>
                <a:cubicBezTo>
                  <a:pt x="2590697" y="2984413"/>
                  <a:pt x="2550995" y="2984413"/>
                  <a:pt x="2508808" y="2982060"/>
                </a:cubicBezTo>
                <a:cubicBezTo>
                  <a:pt x="2372325" y="2930262"/>
                  <a:pt x="2243287" y="2854922"/>
                  <a:pt x="2086950" y="2890241"/>
                </a:cubicBezTo>
                <a:cubicBezTo>
                  <a:pt x="2019949" y="2890241"/>
                  <a:pt x="1955432" y="2890241"/>
                  <a:pt x="1888431" y="2890241"/>
                </a:cubicBezTo>
                <a:cubicBezTo>
                  <a:pt x="1799096" y="2838444"/>
                  <a:pt x="1744501" y="2758392"/>
                  <a:pt x="1697353" y="2673638"/>
                </a:cubicBezTo>
                <a:cubicBezTo>
                  <a:pt x="1684946" y="2640677"/>
                  <a:pt x="1697353" y="2591233"/>
                  <a:pt x="1640283" y="2586526"/>
                </a:cubicBezTo>
                <a:cubicBezTo>
                  <a:pt x="1498834" y="2522957"/>
                  <a:pt x="1352423" y="2482931"/>
                  <a:pt x="1198572" y="2464095"/>
                </a:cubicBezTo>
                <a:cubicBezTo>
                  <a:pt x="1191126" y="2461742"/>
                  <a:pt x="1186165" y="2459388"/>
                  <a:pt x="1178718" y="2457035"/>
                </a:cubicBezTo>
                <a:cubicBezTo>
                  <a:pt x="1136531" y="2442910"/>
                  <a:pt x="1089383" y="2442910"/>
                  <a:pt x="1044720" y="2442910"/>
                </a:cubicBezTo>
                <a:cubicBezTo>
                  <a:pt x="913197" y="2402884"/>
                  <a:pt x="781675" y="2362858"/>
                  <a:pt x="650157" y="2325190"/>
                </a:cubicBezTo>
                <a:cubicBezTo>
                  <a:pt x="625343" y="2289871"/>
                  <a:pt x="593082" y="2261622"/>
                  <a:pt x="550900" y="2247497"/>
                </a:cubicBezTo>
                <a:cubicBezTo>
                  <a:pt x="498786" y="2193346"/>
                  <a:pt x="424343" y="2169798"/>
                  <a:pt x="359817" y="2134484"/>
                </a:cubicBezTo>
                <a:cubicBezTo>
                  <a:pt x="339968" y="2120359"/>
                  <a:pt x="320115" y="2103876"/>
                  <a:pt x="300266" y="2089751"/>
                </a:cubicBezTo>
                <a:cubicBezTo>
                  <a:pt x="245672" y="2042665"/>
                  <a:pt x="188597" y="1995575"/>
                  <a:pt x="134003" y="1946135"/>
                </a:cubicBezTo>
                <a:cubicBezTo>
                  <a:pt x="106708" y="1913174"/>
                  <a:pt x="81894" y="1880213"/>
                  <a:pt x="54594" y="1847252"/>
                </a:cubicBezTo>
                <a:cubicBezTo>
                  <a:pt x="37221" y="1809580"/>
                  <a:pt x="19853" y="1774265"/>
                  <a:pt x="2485" y="1736597"/>
                </a:cubicBezTo>
                <a:cubicBezTo>
                  <a:pt x="2485" y="1689507"/>
                  <a:pt x="0" y="1642421"/>
                  <a:pt x="0" y="1595335"/>
                </a:cubicBezTo>
                <a:cubicBezTo>
                  <a:pt x="42187" y="1501158"/>
                  <a:pt x="126561" y="1515283"/>
                  <a:pt x="205965" y="1510576"/>
                </a:cubicBezTo>
                <a:cubicBezTo>
                  <a:pt x="240706" y="1531766"/>
                  <a:pt x="280413" y="1538826"/>
                  <a:pt x="332522" y="1543537"/>
                </a:cubicBezTo>
                <a:cubicBezTo>
                  <a:pt x="307708" y="1515283"/>
                  <a:pt x="290340" y="1496451"/>
                  <a:pt x="270486" y="1475262"/>
                </a:cubicBezTo>
                <a:cubicBezTo>
                  <a:pt x="250633" y="1439943"/>
                  <a:pt x="233265" y="1402275"/>
                  <a:pt x="213412" y="1366960"/>
                </a:cubicBezTo>
                <a:cubicBezTo>
                  <a:pt x="213412" y="1329288"/>
                  <a:pt x="203485" y="1289266"/>
                  <a:pt x="220858" y="1251594"/>
                </a:cubicBezTo>
                <a:cubicBezTo>
                  <a:pt x="280413" y="1220986"/>
                  <a:pt x="339968" y="1188025"/>
                  <a:pt x="409450" y="1178607"/>
                </a:cubicBezTo>
                <a:cubicBezTo>
                  <a:pt x="409450" y="1178607"/>
                  <a:pt x="409450" y="1178607"/>
                  <a:pt x="411936" y="1178607"/>
                </a:cubicBezTo>
                <a:cubicBezTo>
                  <a:pt x="411936" y="1178607"/>
                  <a:pt x="414416" y="1178607"/>
                  <a:pt x="414416" y="1178607"/>
                </a:cubicBezTo>
                <a:cubicBezTo>
                  <a:pt x="434265" y="1218633"/>
                  <a:pt x="471486" y="1237469"/>
                  <a:pt x="513674" y="1249240"/>
                </a:cubicBezTo>
                <a:cubicBezTo>
                  <a:pt x="593082" y="1319870"/>
                  <a:pt x="679932" y="1378732"/>
                  <a:pt x="781675" y="1416400"/>
                </a:cubicBezTo>
                <a:cubicBezTo>
                  <a:pt x="841235" y="1449361"/>
                  <a:pt x="900790" y="1479968"/>
                  <a:pt x="960346" y="1512930"/>
                </a:cubicBezTo>
                <a:cubicBezTo>
                  <a:pt x="975233" y="1534119"/>
                  <a:pt x="1012459" y="1538826"/>
                  <a:pt x="1007494" y="1571792"/>
                </a:cubicBezTo>
                <a:cubicBezTo>
                  <a:pt x="905751" y="1574145"/>
                  <a:pt x="823862" y="1496451"/>
                  <a:pt x="684898" y="1505865"/>
                </a:cubicBezTo>
                <a:cubicBezTo>
                  <a:pt x="848676" y="1614166"/>
                  <a:pt x="997567" y="1677735"/>
                  <a:pt x="1186165" y="1738951"/>
                </a:cubicBezTo>
                <a:cubicBezTo>
                  <a:pt x="1129085" y="1668317"/>
                  <a:pt x="1094349" y="1621231"/>
                  <a:pt x="1057127" y="1576498"/>
                </a:cubicBezTo>
                <a:cubicBezTo>
                  <a:pt x="1037274" y="1541184"/>
                  <a:pt x="1027347" y="1501158"/>
                  <a:pt x="985160" y="1482322"/>
                </a:cubicBezTo>
                <a:cubicBezTo>
                  <a:pt x="930566" y="1447007"/>
                  <a:pt x="875976" y="1406982"/>
                  <a:pt x="808974" y="1390503"/>
                </a:cubicBezTo>
                <a:cubicBezTo>
                  <a:pt x="694825" y="1345771"/>
                  <a:pt x="640230" y="1223344"/>
                  <a:pt x="516154" y="1188025"/>
                </a:cubicBezTo>
                <a:cubicBezTo>
                  <a:pt x="483893" y="1164482"/>
                  <a:pt x="446672" y="1185672"/>
                  <a:pt x="411936" y="1176254"/>
                </a:cubicBezTo>
                <a:cubicBezTo>
                  <a:pt x="416897" y="1155064"/>
                  <a:pt x="397043" y="1145646"/>
                  <a:pt x="387117" y="1131521"/>
                </a:cubicBezTo>
                <a:cubicBezTo>
                  <a:pt x="372229" y="1093853"/>
                  <a:pt x="354856" y="1056181"/>
                  <a:pt x="367263" y="1013801"/>
                </a:cubicBezTo>
                <a:cubicBezTo>
                  <a:pt x="550900" y="997323"/>
                  <a:pt x="727085" y="839578"/>
                  <a:pt x="918158" y="990258"/>
                </a:cubicBezTo>
                <a:cubicBezTo>
                  <a:pt x="942973" y="1023220"/>
                  <a:pt x="977714" y="1044409"/>
                  <a:pt x="1017420" y="1027931"/>
                </a:cubicBezTo>
                <a:cubicBezTo>
                  <a:pt x="1027347" y="1023220"/>
                  <a:pt x="1019901" y="978487"/>
                  <a:pt x="1019901" y="950233"/>
                </a:cubicBezTo>
                <a:cubicBezTo>
                  <a:pt x="1049681" y="945526"/>
                  <a:pt x="1062088" y="924336"/>
                  <a:pt x="1064569" y="898440"/>
                </a:cubicBezTo>
                <a:cubicBezTo>
                  <a:pt x="1104271" y="823099"/>
                  <a:pt x="1245720" y="834871"/>
                  <a:pt x="1235793" y="717151"/>
                </a:cubicBezTo>
                <a:cubicBezTo>
                  <a:pt x="1245720" y="698315"/>
                  <a:pt x="1245720" y="677126"/>
                  <a:pt x="1245720" y="655936"/>
                </a:cubicBezTo>
                <a:cubicBezTo>
                  <a:pt x="1248200" y="634751"/>
                  <a:pt x="1253161" y="613561"/>
                  <a:pt x="1255647" y="592372"/>
                </a:cubicBezTo>
                <a:cubicBezTo>
                  <a:pt x="1300314" y="469941"/>
                  <a:pt x="1399572" y="441691"/>
                  <a:pt x="1521167" y="394600"/>
                </a:cubicBezTo>
                <a:cubicBezTo>
                  <a:pt x="1667578" y="338096"/>
                  <a:pt x="1816468" y="319264"/>
                  <a:pt x="1962879" y="272174"/>
                </a:cubicBezTo>
                <a:cubicBezTo>
                  <a:pt x="2163879" y="208605"/>
                  <a:pt x="2362398" y="178002"/>
                  <a:pt x="2570849" y="274527"/>
                </a:cubicBezTo>
                <a:cubicBezTo>
                  <a:pt x="2512218" y="76763"/>
                  <a:pt x="2542890" y="6976"/>
                  <a:pt x="2714391" y="5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37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339510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390261" y="107789"/>
            <a:ext cx="1760821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3948127-D206-47FE-AD08-22AE5A2B80AF}"/>
              </a:ext>
            </a:extLst>
          </p:cNvPr>
          <p:cNvSpPr/>
          <p:nvPr userDrawn="1"/>
        </p:nvSpPr>
        <p:spPr>
          <a:xfrm>
            <a:off x="3440248" y="2717708"/>
            <a:ext cx="8904154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3">
            <a:extLst>
              <a:ext uri="{FF2B5EF4-FFF2-40B4-BE49-F238E27FC236}">
                <a16:creationId xmlns="" xmlns:a16="http://schemas.microsoft.com/office/drawing/2014/main" id="{897F698A-EAB3-4D1B-8016-CB4595680DEE}"/>
              </a:ext>
            </a:extLst>
          </p:cNvPr>
          <p:cNvGrpSpPr/>
          <p:nvPr userDrawn="1"/>
        </p:nvGrpSpPr>
        <p:grpSpPr>
          <a:xfrm>
            <a:off x="742646" y="1571014"/>
            <a:ext cx="2697600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="" xmlns:a16="http://schemas.microsoft.com/office/drawing/2014/main" id="{CBEC3EEE-2A21-4341-933E-948D01DF228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0EAAF0D7-4BDB-4AA0-B205-A68CF533FA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="" xmlns:a16="http://schemas.microsoft.com/office/drawing/2014/main" id="{A9CBB117-B0DC-41EF-887E-737BBB92D73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="" xmlns:a16="http://schemas.microsoft.com/office/drawing/2014/main" id="{045A1316-9E82-4C70-A167-D88F5FDAF4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="" xmlns:a16="http://schemas.microsoft.com/office/drawing/2014/main" id="{47414D0F-22F5-4FF1-A7C9-9C6746FA543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A5992550-B287-4B7A-A340-2F53DFE18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32913" y="1982584"/>
            <a:ext cx="2317066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1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0261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9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95F2669D-8DF3-4C6E-9F96-EFB717E1B7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344400" cy="3570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2249" y="1740800"/>
            <a:ext cx="2050980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3A0690-E7F7-41C8-A4C3-AF6246F8AF8C}"/>
              </a:ext>
            </a:extLst>
          </p:cNvPr>
          <p:cNvGrpSpPr/>
          <p:nvPr userDrawn="1"/>
        </p:nvGrpSpPr>
        <p:grpSpPr>
          <a:xfrm>
            <a:off x="-6938" y="6212732"/>
            <a:ext cx="12351338" cy="645268"/>
            <a:chOff x="-6852" y="6212732"/>
            <a:chExt cx="12198852" cy="645268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E88AD5E-262E-4C68-83F4-171987E7466B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836D8891-1BE1-4054-BDCD-0AB1F2AAC910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4EA4CA1-01A2-4D9F-BC67-22F87C3A8BDD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05E8119-078F-43B2-911B-4CC1D41D97D4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B1FFA15D-44B8-4D5C-9563-C3C11F139703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DF91478B-FAB4-4DF0-9CE3-765C9FF41D8E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E8ABC433-F2AF-4E1B-976F-671EBFB11E0F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F8E19C7A-91CE-41DA-99C4-D9D8AE6FCF51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41C4124-7B9E-4F50-83AC-8D3F1278D22F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59B4CE3C-2F20-453F-A9E3-6731F5A3C2C6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F68ABEB1-5F18-4D54-ABC3-49273B4FFF33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79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332483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123478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8435" y="1131592"/>
            <a:ext cx="360527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8582" y="1347500"/>
            <a:ext cx="15579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99679" y="1272371"/>
            <a:ext cx="685849" cy="69371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20600" y="1637214"/>
            <a:ext cx="22601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20600" y="2127463"/>
            <a:ext cx="226015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30244" y="5808439"/>
            <a:ext cx="22599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30244" y="4450325"/>
            <a:ext cx="275126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839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72202" y="3429000"/>
            <a:ext cx="61838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172200" y="0"/>
            <a:ext cx="61722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61722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4672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63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5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02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339510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390261" y="107789"/>
            <a:ext cx="1760821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00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97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65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4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7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51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77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06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35812" y="-1"/>
            <a:ext cx="5072777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2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8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339510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6066A96-B70B-4E37-88DA-BF2448472903}"/>
              </a:ext>
            </a:extLst>
          </p:cNvPr>
          <p:cNvGrpSpPr/>
          <p:nvPr userDrawn="1"/>
        </p:nvGrpSpPr>
        <p:grpSpPr>
          <a:xfrm>
            <a:off x="-6938" y="6212732"/>
            <a:ext cx="12351338" cy="645268"/>
            <a:chOff x="-6852" y="6212732"/>
            <a:chExt cx="12198852" cy="645268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74B0064-1A43-4797-9CF6-D09B61FF301A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69D567A-B70E-4CF1-A2A5-B470E7A6872A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03CB199B-17BC-42FF-ABAE-65318E81A21C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28BA6EEB-05D1-46A7-B741-72E78D167219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148973A0-7628-4247-A4D5-E417047847F8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5CCEEA8-9997-4DA3-8000-42F35A9F8323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C26DF4E0-D9A0-4717-86CE-9345E7B5896E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5DD5176F-1C94-4BAF-BDCB-3F77577DBEF0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7D143FAC-C3D1-4CED-8279-2E34AF41F1BC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7AC8D7A4-3FF6-43AD-BC35-73681334A5F1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E135883E-310A-4C68-AB04-1E7BE091CEB2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36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6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25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9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54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65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49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2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77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8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82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105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09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7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0261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537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13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01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032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74" y="332483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40900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72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04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3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6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75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82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05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25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13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62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2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0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5" r:id="rId13"/>
    <p:sldLayoutId id="2147483678" r:id="rId14"/>
    <p:sldLayoutId id="2147483679" r:id="rId15"/>
    <p:sldLayoutId id="2147483681" r:id="rId16"/>
    <p:sldLayoutId id="2147483680" r:id="rId17"/>
    <p:sldLayoutId id="2147483682" r:id="rId18"/>
    <p:sldLayoutId id="2147483660" r:id="rId19"/>
    <p:sldLayoutId id="2147483659" r:id="rId20"/>
    <p:sldLayoutId id="2147483683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43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4" r:id="rId14"/>
    <p:sldLayoutId id="2147483715" r:id="rId15"/>
    <p:sldLayoutId id="2147483716" r:id="rId16"/>
    <p:sldLayoutId id="2147483720" r:id="rId17"/>
    <p:sldLayoutId id="2147483726" r:id="rId18"/>
    <p:sldLayoutId id="2147483727" r:id="rId19"/>
    <p:sldLayoutId id="2147483728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Srijany High School, Sadar, joypurhat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7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mominvp@gmail.com" TargetMode="Externa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7F6464E-1D03-4A94-BD5C-6B83FB646A9F}"/>
              </a:ext>
            </a:extLst>
          </p:cNvPr>
          <p:cNvSpPr/>
          <p:nvPr/>
        </p:nvSpPr>
        <p:spPr>
          <a:xfrm>
            <a:off x="76200" y="4789805"/>
            <a:ext cx="121920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4"/>
            <a:extLst>
              <a:ext uri="{FF2B5EF4-FFF2-40B4-BE49-F238E27FC236}">
                <a16:creationId xmlns="" xmlns:a16="http://schemas.microsoft.com/office/drawing/2014/main" id="{6CAD56B5-9DC7-4388-810A-33AA70FBB6CA}"/>
              </a:ext>
            </a:extLst>
          </p:cNvPr>
          <p:cNvSpPr txBox="1"/>
          <p:nvPr/>
        </p:nvSpPr>
        <p:spPr>
          <a:xfrm>
            <a:off x="6658641" y="646756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>
                <a:solidFill>
                  <a:schemeClr val="accent6"/>
                </a:solidFill>
                <a:cs typeface="Arial" pitchFamily="34" charset="0"/>
              </a:rPr>
              <a:t>mominvp@gmail.com</a:t>
            </a:r>
            <a:endParaRPr lang="ko-KR" altLang="en-US" sz="1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768" y="764704"/>
            <a:ext cx="8182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1523E-7 -4.07407E-6 L 0.27353 0.5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0" y="2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CC6314D-9C26-4C66-A412-8812B1D2D3D4}"/>
              </a:ext>
            </a:extLst>
          </p:cNvPr>
          <p:cNvSpPr txBox="1"/>
          <p:nvPr/>
        </p:nvSpPr>
        <p:spPr>
          <a:xfrm>
            <a:off x="4793566" y="2792193"/>
            <a:ext cx="27572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রক্তের</a:t>
            </a:r>
            <a:r>
              <a:rPr lang="en-US" sz="36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উপাদান</a:t>
            </a:r>
            <a:r>
              <a:rPr lang="en-US" sz="36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BD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58948" y="4033460"/>
            <a:ext cx="1819561" cy="576262"/>
            <a:chOff x="5014861" y="1008782"/>
            <a:chExt cx="7983417" cy="576262"/>
          </a:xfrm>
        </p:grpSpPr>
        <p:sp>
          <p:nvSpPr>
            <p:cNvPr id="29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85715" y="4051602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 কণিকা </a:t>
            </a:r>
            <a:endParaRPr lang="en-US" sz="3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07526" y="4033460"/>
            <a:ext cx="1302328" cy="576262"/>
            <a:chOff x="5014861" y="1008782"/>
            <a:chExt cx="7983417" cy="576262"/>
          </a:xfrm>
        </p:grpSpPr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36752" y="4033460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রক্তরস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3920836" y="194733"/>
            <a:ext cx="4321234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469430" y="22244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t="54970" r="15832" b="14141"/>
          <a:stretch/>
        </p:blipFill>
        <p:spPr>
          <a:xfrm>
            <a:off x="122388" y="1127342"/>
            <a:ext cx="6854610" cy="234236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39464" y="1286497"/>
            <a:ext cx="3729187" cy="584775"/>
            <a:chOff x="8139464" y="1286497"/>
            <a:chExt cx="3729187" cy="584775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8139464" y="1332311"/>
              <a:ext cx="352942" cy="434626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92406" y="1286497"/>
              <a:ext cx="33762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রক্তরস রক্তের তরল অংশ</a:t>
              </a:r>
              <a:endPara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7989" y="1899008"/>
            <a:ext cx="4538056" cy="584775"/>
            <a:chOff x="7847989" y="1899008"/>
            <a:chExt cx="4538056" cy="584775"/>
          </a:xfrm>
        </p:grpSpPr>
        <p:sp>
          <p:nvSpPr>
            <p:cNvPr id="10" name="Rectangle 9"/>
            <p:cNvSpPr/>
            <p:nvPr/>
          </p:nvSpPr>
          <p:spPr>
            <a:xfrm>
              <a:off x="8216314" y="1899008"/>
              <a:ext cx="4169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রক্তের শতকরা ৫৫ ভাগ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রক্তরস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9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7847989" y="1941478"/>
              <a:ext cx="352942" cy="434626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19349" y="3792078"/>
            <a:ext cx="6542301" cy="584775"/>
            <a:chOff x="3219349" y="3792078"/>
            <a:chExt cx="6542301" cy="584775"/>
          </a:xfrm>
        </p:grpSpPr>
        <p:sp>
          <p:nvSpPr>
            <p:cNvPr id="13" name="Rectangle 12"/>
            <p:cNvSpPr/>
            <p:nvPr/>
          </p:nvSpPr>
          <p:spPr>
            <a:xfrm>
              <a:off x="3549693" y="3792078"/>
              <a:ext cx="6211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রক্তরসে রক্তকণিকা গুলো ভাসমান অবস্থায় </a:t>
              </a:r>
              <a:r>
                <a:rPr lang="bn-IN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3219349" y="3867153"/>
              <a:ext cx="352942" cy="434626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4939" y="4376853"/>
            <a:ext cx="8020216" cy="584775"/>
            <a:chOff x="2754939" y="4376853"/>
            <a:chExt cx="8020216" cy="584775"/>
          </a:xfrm>
        </p:grpSpPr>
        <p:sp>
          <p:nvSpPr>
            <p:cNvPr id="11" name="Rectangle 10"/>
            <p:cNvSpPr/>
            <p:nvPr/>
          </p:nvSpPr>
          <p:spPr>
            <a:xfrm>
              <a:off x="3061184" y="4376853"/>
              <a:ext cx="77139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এতে আমিষ, লবণ ও অন্ত্র থেকে শোষিত খাদ্য উপাদান থাকে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2754939" y="4414349"/>
              <a:ext cx="352942" cy="434626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9420" y="4991609"/>
            <a:ext cx="11033661" cy="584775"/>
            <a:chOff x="729420" y="4991609"/>
            <a:chExt cx="11033661" cy="584775"/>
          </a:xfrm>
        </p:grpSpPr>
        <p:sp>
          <p:nvSpPr>
            <p:cNvPr id="14" name="Rectangle 13"/>
            <p:cNvSpPr/>
            <p:nvPr/>
          </p:nvSpPr>
          <p:spPr>
            <a:xfrm>
              <a:off x="1032258" y="4991609"/>
              <a:ext cx="10730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রক্তরসে ফাইব্রিনোজেন নামক একটি উপাদান থাকে যা রক্ত জমাট বাঁধতে সাহায্য করে</a:t>
              </a:r>
              <a:endPara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729420" y="5041631"/>
              <a:ext cx="352942" cy="434626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80369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10731247" y="96759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2906038" y="194733"/>
            <a:ext cx="6314162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199144" y="204331"/>
            <a:ext cx="677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কত ধরণের </a:t>
            </a:r>
            <a:r>
              <a:rPr lang="bn-IN" sz="3200" b="1" kern="1100" dirty="0" smtClean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 কণিকা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/>
          <a:stretch/>
        </p:blipFill>
        <p:spPr>
          <a:xfrm>
            <a:off x="2122085" y="839906"/>
            <a:ext cx="8224414" cy="56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31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76334" y="168888"/>
            <a:ext cx="3544867" cy="576262"/>
            <a:chOff x="5014861" y="1008782"/>
            <a:chExt cx="7983417" cy="576262"/>
          </a:xfrm>
        </p:grpSpPr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92584" y="1876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42205" y="1327852"/>
            <a:ext cx="6689654" cy="584775"/>
            <a:chOff x="4942205" y="1327852"/>
            <a:chExt cx="6689654" cy="584775"/>
          </a:xfrm>
        </p:grpSpPr>
        <p:sp>
          <p:nvSpPr>
            <p:cNvPr id="2" name="Rectangle 1"/>
            <p:cNvSpPr/>
            <p:nvPr/>
          </p:nvSpPr>
          <p:spPr>
            <a:xfrm>
              <a:off x="5322118" y="1327852"/>
              <a:ext cx="63097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লোহিত রক্ত কণিকার জন্য রক্তের রঙ লাল দেখায়</a:t>
              </a:r>
              <a:endPara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4942205" y="1376558"/>
              <a:ext cx="465676" cy="472204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8530" y="1905047"/>
            <a:ext cx="7277479" cy="584775"/>
            <a:chOff x="4648530" y="1905047"/>
            <a:chExt cx="7277479" cy="584775"/>
          </a:xfrm>
        </p:grpSpPr>
        <p:sp>
          <p:nvSpPr>
            <p:cNvPr id="3" name="Rectangle 2"/>
            <p:cNvSpPr/>
            <p:nvPr/>
          </p:nvSpPr>
          <p:spPr>
            <a:xfrm>
              <a:off x="5027967" y="1905047"/>
              <a:ext cx="68980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মধ্যে হিমোগ্লোবিন নামক একটি রঞ্জক পদার্থ থাকে</a:t>
              </a:r>
              <a:endPara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4648530" y="1962148"/>
              <a:ext cx="465676" cy="472204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41941" y="2489822"/>
            <a:ext cx="8011919" cy="584775"/>
            <a:chOff x="4341941" y="2489822"/>
            <a:chExt cx="8011919" cy="584775"/>
          </a:xfrm>
        </p:grpSpPr>
        <p:sp>
          <p:nvSpPr>
            <p:cNvPr id="9" name="Rectangle 8"/>
            <p:cNvSpPr/>
            <p:nvPr/>
          </p:nvSpPr>
          <p:spPr>
            <a:xfrm>
              <a:off x="4750495" y="2489822"/>
              <a:ext cx="76033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হিমোগ্লোবিনের সাথে অক্সিজেন যুক্ত হয়ে দেহকোষে পৌঁছায় 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4341941" y="2556659"/>
              <a:ext cx="465676" cy="472204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0349" y="3026425"/>
            <a:ext cx="7061510" cy="584775"/>
            <a:chOff x="4570349" y="3026425"/>
            <a:chExt cx="7061510" cy="584775"/>
          </a:xfrm>
        </p:grpSpPr>
        <p:sp>
          <p:nvSpPr>
            <p:cNvPr id="12" name="Rectangle 11"/>
            <p:cNvSpPr/>
            <p:nvPr/>
          </p:nvSpPr>
          <p:spPr>
            <a:xfrm>
              <a:off x="4864739" y="3026425"/>
              <a:ext cx="67671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b="1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লোহিত রক্ত কণিকা যকৃত ও অস্থিমজ্জায়  </a:t>
              </a:r>
              <a:r>
                <a:rPr lang="bn-IN" sz="3200" b="1" dirty="0" smtClean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 </a:t>
              </a:r>
              <a:r>
                <a:rPr lang="bn-IN" sz="3200" b="1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4570349" y="3067017"/>
              <a:ext cx="465676" cy="472204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48791" y="3618006"/>
            <a:ext cx="8503454" cy="584775"/>
            <a:chOff x="3748791" y="3618006"/>
            <a:chExt cx="8503454" cy="584775"/>
          </a:xfrm>
        </p:grpSpPr>
        <p:sp>
          <p:nvSpPr>
            <p:cNvPr id="13" name="Rectangle 12"/>
            <p:cNvSpPr/>
            <p:nvPr/>
          </p:nvSpPr>
          <p:spPr>
            <a:xfrm>
              <a:off x="4214467" y="3618006"/>
              <a:ext cx="8037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লোহিত রক্ত কণিকা উভঅবতল, চাকতির মতো গোলাকার কোষ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3">
              <a:extLst>
                <a:ext uri="{FF2B5EF4-FFF2-40B4-BE49-F238E27FC236}">
                  <a16:creationId xmlns="" xmlns:a16="http://schemas.microsoft.com/office/drawing/2014/main" id="{BCEA0CD8-9E48-4D73-926C-73CF0DAC99F1}"/>
                </a:ext>
              </a:extLst>
            </p:cNvPr>
            <p:cNvSpPr/>
            <p:nvPr/>
          </p:nvSpPr>
          <p:spPr>
            <a:xfrm>
              <a:off x="3748791" y="3618006"/>
              <a:ext cx="465676" cy="472204"/>
            </a:xfrm>
            <a:custGeom>
              <a:avLst/>
              <a:gdLst>
                <a:gd name="connsiteX0" fmla="*/ 673761 w 694703"/>
                <a:gd name="connsiteY0" fmla="*/ 470357 h 826382"/>
                <a:gd name="connsiteX1" fmla="*/ 682077 w 694703"/>
                <a:gd name="connsiteY1" fmla="*/ 501974 h 826382"/>
                <a:gd name="connsiteX2" fmla="*/ 688499 w 694703"/>
                <a:gd name="connsiteY2" fmla="*/ 509631 h 826382"/>
                <a:gd name="connsiteX3" fmla="*/ 692247 w 694703"/>
                <a:gd name="connsiteY3" fmla="*/ 509597 h 826382"/>
                <a:gd name="connsiteX4" fmla="*/ 694703 w 694703"/>
                <a:gd name="connsiteY4" fmla="*/ 540128 h 826382"/>
                <a:gd name="connsiteX5" fmla="*/ 654501 w 694703"/>
                <a:gd name="connsiteY5" fmla="*/ 668065 h 826382"/>
                <a:gd name="connsiteX6" fmla="*/ 640969 w 694703"/>
                <a:gd name="connsiteY6" fmla="*/ 684373 h 826382"/>
                <a:gd name="connsiteX7" fmla="*/ 641538 w 694703"/>
                <a:gd name="connsiteY7" fmla="*/ 680602 h 826382"/>
                <a:gd name="connsiteX8" fmla="*/ 673761 w 694703"/>
                <a:gd name="connsiteY8" fmla="*/ 470357 h 826382"/>
                <a:gd name="connsiteX9" fmla="*/ 351329 w 694703"/>
                <a:gd name="connsiteY9" fmla="*/ 348333 h 826382"/>
                <a:gd name="connsiteX10" fmla="*/ 380394 w 694703"/>
                <a:gd name="connsiteY10" fmla="*/ 721237 h 826382"/>
                <a:gd name="connsiteX11" fmla="*/ 386652 w 694703"/>
                <a:gd name="connsiteY11" fmla="*/ 728483 h 826382"/>
                <a:gd name="connsiteX12" fmla="*/ 393733 w 694703"/>
                <a:gd name="connsiteY12" fmla="*/ 721237 h 826382"/>
                <a:gd name="connsiteX13" fmla="*/ 431690 w 694703"/>
                <a:gd name="connsiteY13" fmla="*/ 473897 h 826382"/>
                <a:gd name="connsiteX14" fmla="*/ 440253 w 694703"/>
                <a:gd name="connsiteY14" fmla="*/ 504691 h 826382"/>
                <a:gd name="connsiteX15" fmla="*/ 446346 w 694703"/>
                <a:gd name="connsiteY15" fmla="*/ 510537 h 826382"/>
                <a:gd name="connsiteX16" fmla="*/ 534858 w 694703"/>
                <a:gd name="connsiteY16" fmla="*/ 510702 h 826382"/>
                <a:gd name="connsiteX17" fmla="*/ 542598 w 694703"/>
                <a:gd name="connsiteY17" fmla="*/ 517783 h 826382"/>
                <a:gd name="connsiteX18" fmla="*/ 559889 w 694703"/>
                <a:gd name="connsiteY18" fmla="*/ 551294 h 826382"/>
                <a:gd name="connsiteX19" fmla="*/ 568616 w 694703"/>
                <a:gd name="connsiteY19" fmla="*/ 556317 h 826382"/>
                <a:gd name="connsiteX20" fmla="*/ 575615 w 694703"/>
                <a:gd name="connsiteY20" fmla="*/ 548495 h 826382"/>
                <a:gd name="connsiteX21" fmla="*/ 591918 w 694703"/>
                <a:gd name="connsiteY21" fmla="*/ 353356 h 826382"/>
                <a:gd name="connsiteX22" fmla="*/ 620020 w 694703"/>
                <a:gd name="connsiteY22" fmla="*/ 704057 h 826382"/>
                <a:gd name="connsiteX23" fmla="*/ 620433 w 694703"/>
                <a:gd name="connsiteY23" fmla="*/ 709124 h 826382"/>
                <a:gd name="connsiteX24" fmla="*/ 609348 w 694703"/>
                <a:gd name="connsiteY24" fmla="*/ 722484 h 826382"/>
                <a:gd name="connsiteX25" fmla="*/ 549006 w 694703"/>
                <a:gd name="connsiteY25" fmla="*/ 769251 h 826382"/>
                <a:gd name="connsiteX26" fmla="*/ 61739 w 694703"/>
                <a:gd name="connsiteY26" fmla="*/ 695497 h 826382"/>
                <a:gd name="connsiteX27" fmla="*/ 0 w 694703"/>
                <a:gd name="connsiteY27" fmla="*/ 555619 h 826382"/>
                <a:gd name="connsiteX28" fmla="*/ 2187 w 694703"/>
                <a:gd name="connsiteY28" fmla="*/ 511607 h 826382"/>
                <a:gd name="connsiteX29" fmla="*/ 5586 w 694703"/>
                <a:gd name="connsiteY29" fmla="*/ 511608 h 826382"/>
                <a:gd name="connsiteX30" fmla="*/ 57304 w 694703"/>
                <a:gd name="connsiteY30" fmla="*/ 511443 h 826382"/>
                <a:gd name="connsiteX31" fmla="*/ 65538 w 694703"/>
                <a:gd name="connsiteY31" fmla="*/ 519512 h 826382"/>
                <a:gd name="connsiteX32" fmla="*/ 84640 w 694703"/>
                <a:gd name="connsiteY32" fmla="*/ 556564 h 826382"/>
                <a:gd name="connsiteX33" fmla="*/ 93697 w 694703"/>
                <a:gd name="connsiteY33" fmla="*/ 555740 h 826382"/>
                <a:gd name="connsiteX34" fmla="*/ 115105 w 694703"/>
                <a:gd name="connsiteY34" fmla="*/ 354344 h 826382"/>
                <a:gd name="connsiteX35" fmla="*/ 144087 w 694703"/>
                <a:gd name="connsiteY35" fmla="*/ 717779 h 826382"/>
                <a:gd name="connsiteX36" fmla="*/ 145322 w 694703"/>
                <a:gd name="connsiteY36" fmla="*/ 725848 h 826382"/>
                <a:gd name="connsiteX37" fmla="*/ 153062 w 694703"/>
                <a:gd name="connsiteY37" fmla="*/ 728648 h 826382"/>
                <a:gd name="connsiteX38" fmla="*/ 158002 w 694703"/>
                <a:gd name="connsiteY38" fmla="*/ 722637 h 826382"/>
                <a:gd name="connsiteX39" fmla="*/ 195630 w 694703"/>
                <a:gd name="connsiteY39" fmla="*/ 472991 h 826382"/>
                <a:gd name="connsiteX40" fmla="*/ 196453 w 694703"/>
                <a:gd name="connsiteY40" fmla="*/ 472745 h 826382"/>
                <a:gd name="connsiteX41" fmla="*/ 204769 w 694703"/>
                <a:gd name="connsiteY41" fmla="*/ 506009 h 826382"/>
                <a:gd name="connsiteX42" fmla="*/ 209957 w 694703"/>
                <a:gd name="connsiteY42" fmla="*/ 510537 h 826382"/>
                <a:gd name="connsiteX43" fmla="*/ 294023 w 694703"/>
                <a:gd name="connsiteY43" fmla="*/ 510784 h 826382"/>
                <a:gd name="connsiteX44" fmla="*/ 300363 w 694703"/>
                <a:gd name="connsiteY44" fmla="*/ 516712 h 826382"/>
                <a:gd name="connsiteX45" fmla="*/ 316336 w 694703"/>
                <a:gd name="connsiteY45" fmla="*/ 548412 h 826382"/>
                <a:gd name="connsiteX46" fmla="*/ 324570 w 694703"/>
                <a:gd name="connsiteY46" fmla="*/ 555740 h 826382"/>
                <a:gd name="connsiteX47" fmla="*/ 332556 w 694703"/>
                <a:gd name="connsiteY47" fmla="*/ 548742 h 826382"/>
                <a:gd name="connsiteX48" fmla="*/ 351329 w 694703"/>
                <a:gd name="connsiteY48" fmla="*/ 348333 h 826382"/>
                <a:gd name="connsiteX49" fmla="*/ 106425 w 694703"/>
                <a:gd name="connsiteY49" fmla="*/ 295712 h 826382"/>
                <a:gd name="connsiteX50" fmla="*/ 104796 w 694703"/>
                <a:gd name="connsiteY50" fmla="*/ 314027 h 826382"/>
                <a:gd name="connsiteX51" fmla="*/ 85216 w 694703"/>
                <a:gd name="connsiteY51" fmla="*/ 532192 h 826382"/>
                <a:gd name="connsiteX52" fmla="*/ 73524 w 694703"/>
                <a:gd name="connsiteY52" fmla="*/ 504115 h 826382"/>
                <a:gd name="connsiteX53" fmla="*/ 61668 w 694703"/>
                <a:gd name="connsiteY53" fmla="*/ 497528 h 826382"/>
                <a:gd name="connsiteX54" fmla="*/ 19717 w 694703"/>
                <a:gd name="connsiteY54" fmla="*/ 497765 h 826382"/>
                <a:gd name="connsiteX55" fmla="*/ 2872 w 694703"/>
                <a:gd name="connsiteY55" fmla="*/ 497835 h 826382"/>
                <a:gd name="connsiteX56" fmla="*/ 3675 w 694703"/>
                <a:gd name="connsiteY56" fmla="*/ 481685 h 826382"/>
                <a:gd name="connsiteX57" fmla="*/ 32117 w 694703"/>
                <a:gd name="connsiteY57" fmla="*/ 405313 h 826382"/>
                <a:gd name="connsiteX58" fmla="*/ 89398 w 694703"/>
                <a:gd name="connsiteY58" fmla="*/ 317124 h 826382"/>
                <a:gd name="connsiteX59" fmla="*/ 601507 w 694703"/>
                <a:gd name="connsiteY59" fmla="*/ 294952 h 826382"/>
                <a:gd name="connsiteX60" fmla="*/ 640294 w 694703"/>
                <a:gd name="connsiteY60" fmla="*/ 353322 h 826382"/>
                <a:gd name="connsiteX61" fmla="*/ 678833 w 694703"/>
                <a:gd name="connsiteY61" fmla="*/ 436976 h 826382"/>
                <a:gd name="connsiteX62" fmla="*/ 690099 w 694703"/>
                <a:gd name="connsiteY62" fmla="*/ 484410 h 826382"/>
                <a:gd name="connsiteX63" fmla="*/ 684094 w 694703"/>
                <a:gd name="connsiteY63" fmla="*/ 475153 h 826382"/>
                <a:gd name="connsiteX64" fmla="*/ 663551 w 694703"/>
                <a:gd name="connsiteY64" fmla="*/ 442692 h 826382"/>
                <a:gd name="connsiteX65" fmla="*/ 630616 w 694703"/>
                <a:gd name="connsiteY65" fmla="*/ 660143 h 826382"/>
                <a:gd name="connsiteX66" fmla="*/ 604587 w 694703"/>
                <a:gd name="connsiteY66" fmla="*/ 333800 h 826382"/>
                <a:gd name="connsiteX67" fmla="*/ 347087 w 694703"/>
                <a:gd name="connsiteY67" fmla="*/ 38 h 826382"/>
                <a:gd name="connsiteX68" fmla="*/ 359178 w 694703"/>
                <a:gd name="connsiteY68" fmla="*/ 7519 h 826382"/>
                <a:gd name="connsiteX69" fmla="*/ 578346 w 694703"/>
                <a:gd name="connsiteY69" fmla="*/ 260098 h 826382"/>
                <a:gd name="connsiteX70" fmla="*/ 586055 w 694703"/>
                <a:gd name="connsiteY70" fmla="*/ 271699 h 826382"/>
                <a:gd name="connsiteX71" fmla="*/ 584954 w 694703"/>
                <a:gd name="connsiteY71" fmla="*/ 282425 h 826382"/>
                <a:gd name="connsiteX72" fmla="*/ 561947 w 694703"/>
                <a:gd name="connsiteY72" fmla="*/ 523876 h 826382"/>
                <a:gd name="connsiteX73" fmla="*/ 549597 w 694703"/>
                <a:gd name="connsiteY73" fmla="*/ 501151 h 826382"/>
                <a:gd name="connsiteX74" fmla="*/ 542598 w 694703"/>
                <a:gd name="connsiteY74" fmla="*/ 496705 h 826382"/>
                <a:gd name="connsiteX75" fmla="*/ 453345 w 694703"/>
                <a:gd name="connsiteY75" fmla="*/ 497281 h 826382"/>
                <a:gd name="connsiteX76" fmla="*/ 436383 w 694703"/>
                <a:gd name="connsiteY76" fmla="*/ 432894 h 826382"/>
                <a:gd name="connsiteX77" fmla="*/ 429385 w 694703"/>
                <a:gd name="connsiteY77" fmla="*/ 427706 h 826382"/>
                <a:gd name="connsiteX78" fmla="*/ 423456 w 694703"/>
                <a:gd name="connsiteY78" fmla="*/ 434046 h 826382"/>
                <a:gd name="connsiteX79" fmla="*/ 389616 w 694703"/>
                <a:gd name="connsiteY79" fmla="*/ 659649 h 826382"/>
                <a:gd name="connsiteX80" fmla="*/ 357669 w 694703"/>
                <a:gd name="connsiteY80" fmla="*/ 269537 h 826382"/>
                <a:gd name="connsiteX81" fmla="*/ 350835 w 694703"/>
                <a:gd name="connsiteY81" fmla="*/ 262703 h 826382"/>
                <a:gd name="connsiteX82" fmla="*/ 344413 w 694703"/>
                <a:gd name="connsiteY82" fmla="*/ 269702 h 826382"/>
                <a:gd name="connsiteX83" fmla="*/ 320782 w 694703"/>
                <a:gd name="connsiteY83" fmla="*/ 526510 h 826382"/>
                <a:gd name="connsiteX84" fmla="*/ 306950 w 694703"/>
                <a:gd name="connsiteY84" fmla="*/ 499916 h 826382"/>
                <a:gd name="connsiteX85" fmla="*/ 297563 w 694703"/>
                <a:gd name="connsiteY85" fmla="*/ 496869 h 826382"/>
                <a:gd name="connsiteX86" fmla="*/ 222472 w 694703"/>
                <a:gd name="connsiteY86" fmla="*/ 497034 h 826382"/>
                <a:gd name="connsiteX87" fmla="*/ 216214 w 694703"/>
                <a:gd name="connsiteY87" fmla="*/ 492258 h 826382"/>
                <a:gd name="connsiteX88" fmla="*/ 200982 w 694703"/>
                <a:gd name="connsiteY88" fmla="*/ 433964 h 826382"/>
                <a:gd name="connsiteX89" fmla="*/ 194230 w 694703"/>
                <a:gd name="connsiteY89" fmla="*/ 428694 h 826382"/>
                <a:gd name="connsiteX90" fmla="*/ 187973 w 694703"/>
                <a:gd name="connsiteY90" fmla="*/ 433881 h 826382"/>
                <a:gd name="connsiteX91" fmla="*/ 153556 w 694703"/>
                <a:gd name="connsiteY91" fmla="*/ 660637 h 826382"/>
                <a:gd name="connsiteX92" fmla="*/ 122537 w 694703"/>
                <a:gd name="connsiteY92" fmla="*/ 276790 h 826382"/>
                <a:gd name="connsiteX93" fmla="*/ 122433 w 694703"/>
                <a:gd name="connsiteY93" fmla="*/ 275583 h 826382"/>
                <a:gd name="connsiteX94" fmla="*/ 154840 w 694703"/>
                <a:gd name="connsiteY94" fmla="*/ 234830 h 826382"/>
                <a:gd name="connsiteX95" fmla="*/ 336810 w 694703"/>
                <a:gd name="connsiteY95" fmla="*/ 9333 h 826382"/>
                <a:gd name="connsiteX96" fmla="*/ 347087 w 694703"/>
                <a:gd name="connsiteY96" fmla="*/ 38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94703" h="826382">
                  <a:moveTo>
                    <a:pt x="673761" y="470357"/>
                  </a:moveTo>
                  <a:cubicBezTo>
                    <a:pt x="675819" y="478590"/>
                    <a:pt x="679936" y="493740"/>
                    <a:pt x="682077" y="501974"/>
                  </a:cubicBezTo>
                  <a:cubicBezTo>
                    <a:pt x="682900" y="505185"/>
                    <a:pt x="683230" y="509714"/>
                    <a:pt x="688499" y="509631"/>
                  </a:cubicBezTo>
                  <a:lnTo>
                    <a:pt x="692247" y="509597"/>
                  </a:lnTo>
                  <a:lnTo>
                    <a:pt x="694703" y="540128"/>
                  </a:lnTo>
                  <a:cubicBezTo>
                    <a:pt x="693192" y="586375"/>
                    <a:pt x="679287" y="629450"/>
                    <a:pt x="654501" y="668065"/>
                  </a:cubicBezTo>
                  <a:lnTo>
                    <a:pt x="640969" y="684373"/>
                  </a:lnTo>
                  <a:lnTo>
                    <a:pt x="641538" y="680602"/>
                  </a:lnTo>
                  <a:cubicBezTo>
                    <a:pt x="652070" y="610937"/>
                    <a:pt x="672711" y="475667"/>
                    <a:pt x="673761" y="470357"/>
                  </a:cubicBezTo>
                  <a:close/>
                  <a:moveTo>
                    <a:pt x="351329" y="348333"/>
                  </a:moveTo>
                  <a:cubicBezTo>
                    <a:pt x="352647" y="360931"/>
                    <a:pt x="379077" y="706417"/>
                    <a:pt x="380394" y="721237"/>
                  </a:cubicBezTo>
                  <a:cubicBezTo>
                    <a:pt x="380724" y="724860"/>
                    <a:pt x="382206" y="728648"/>
                    <a:pt x="386652" y="728483"/>
                  </a:cubicBezTo>
                  <a:cubicBezTo>
                    <a:pt x="391427" y="728318"/>
                    <a:pt x="393239" y="724695"/>
                    <a:pt x="393733" y="721237"/>
                  </a:cubicBezTo>
                  <a:cubicBezTo>
                    <a:pt x="395050" y="712510"/>
                    <a:pt x="430208" y="475709"/>
                    <a:pt x="431690" y="473897"/>
                  </a:cubicBezTo>
                  <a:cubicBezTo>
                    <a:pt x="431937" y="474227"/>
                    <a:pt x="437289" y="494893"/>
                    <a:pt x="440253" y="504691"/>
                  </a:cubicBezTo>
                  <a:cubicBezTo>
                    <a:pt x="441241" y="507820"/>
                    <a:pt x="442970" y="510043"/>
                    <a:pt x="446346" y="510537"/>
                  </a:cubicBezTo>
                  <a:cubicBezTo>
                    <a:pt x="451698" y="510784"/>
                    <a:pt x="512051" y="510702"/>
                    <a:pt x="534858" y="510702"/>
                  </a:cubicBezTo>
                  <a:cubicBezTo>
                    <a:pt x="540704" y="510702"/>
                    <a:pt x="540375" y="513501"/>
                    <a:pt x="542598" y="517783"/>
                  </a:cubicBezTo>
                  <a:cubicBezTo>
                    <a:pt x="547209" y="526758"/>
                    <a:pt x="555113" y="542402"/>
                    <a:pt x="559889" y="551294"/>
                  </a:cubicBezTo>
                  <a:cubicBezTo>
                    <a:pt x="561041" y="553435"/>
                    <a:pt x="564253" y="556234"/>
                    <a:pt x="568616" y="556317"/>
                  </a:cubicBezTo>
                  <a:cubicBezTo>
                    <a:pt x="572239" y="555987"/>
                    <a:pt x="575203" y="552282"/>
                    <a:pt x="575615" y="548495"/>
                  </a:cubicBezTo>
                  <a:cubicBezTo>
                    <a:pt x="576933" y="537297"/>
                    <a:pt x="592659" y="358543"/>
                    <a:pt x="591918" y="353356"/>
                  </a:cubicBezTo>
                  <a:cubicBezTo>
                    <a:pt x="592638" y="358183"/>
                    <a:pt x="614288" y="633133"/>
                    <a:pt x="620020" y="704057"/>
                  </a:cubicBezTo>
                  <a:lnTo>
                    <a:pt x="620433" y="709124"/>
                  </a:lnTo>
                  <a:lnTo>
                    <a:pt x="609348" y="722484"/>
                  </a:lnTo>
                  <a:cubicBezTo>
                    <a:pt x="591703" y="739402"/>
                    <a:pt x="571526" y="755045"/>
                    <a:pt x="549006" y="769251"/>
                  </a:cubicBezTo>
                  <a:cubicBezTo>
                    <a:pt x="393637" y="868398"/>
                    <a:pt x="171163" y="835148"/>
                    <a:pt x="61739" y="695497"/>
                  </a:cubicBezTo>
                  <a:cubicBezTo>
                    <a:pt x="26676" y="650760"/>
                    <a:pt x="5516" y="604059"/>
                    <a:pt x="0" y="555619"/>
                  </a:cubicBezTo>
                  <a:lnTo>
                    <a:pt x="2187" y="511607"/>
                  </a:lnTo>
                  <a:lnTo>
                    <a:pt x="5586" y="511608"/>
                  </a:lnTo>
                  <a:cubicBezTo>
                    <a:pt x="23772" y="511546"/>
                    <a:pt x="44624" y="511402"/>
                    <a:pt x="57304" y="511443"/>
                  </a:cubicBezTo>
                  <a:cubicBezTo>
                    <a:pt x="63068" y="511031"/>
                    <a:pt x="63315" y="514901"/>
                    <a:pt x="65538" y="519512"/>
                  </a:cubicBezTo>
                  <a:cubicBezTo>
                    <a:pt x="68831" y="526264"/>
                    <a:pt x="78300" y="544542"/>
                    <a:pt x="84640" y="556564"/>
                  </a:cubicBezTo>
                  <a:cubicBezTo>
                    <a:pt x="86616" y="560269"/>
                    <a:pt x="92874" y="560186"/>
                    <a:pt x="93697" y="555740"/>
                  </a:cubicBezTo>
                  <a:cubicBezTo>
                    <a:pt x="95179" y="547671"/>
                    <a:pt x="114611" y="356896"/>
                    <a:pt x="115105" y="354344"/>
                  </a:cubicBezTo>
                  <a:cubicBezTo>
                    <a:pt x="116093" y="360025"/>
                    <a:pt x="143181" y="706087"/>
                    <a:pt x="144087" y="717779"/>
                  </a:cubicBezTo>
                  <a:cubicBezTo>
                    <a:pt x="144334" y="720496"/>
                    <a:pt x="144334" y="723378"/>
                    <a:pt x="145322" y="725848"/>
                  </a:cubicBezTo>
                  <a:cubicBezTo>
                    <a:pt x="146722" y="729142"/>
                    <a:pt x="150015" y="729059"/>
                    <a:pt x="153062" y="728648"/>
                  </a:cubicBezTo>
                  <a:cubicBezTo>
                    <a:pt x="156520" y="728236"/>
                    <a:pt x="157837" y="725601"/>
                    <a:pt x="158002" y="722637"/>
                  </a:cubicBezTo>
                  <a:cubicBezTo>
                    <a:pt x="158414" y="716873"/>
                    <a:pt x="195301" y="475215"/>
                    <a:pt x="195630" y="472991"/>
                  </a:cubicBezTo>
                  <a:cubicBezTo>
                    <a:pt x="195712" y="472580"/>
                    <a:pt x="195959" y="471756"/>
                    <a:pt x="196453" y="472745"/>
                  </a:cubicBezTo>
                  <a:cubicBezTo>
                    <a:pt x="196618" y="473074"/>
                    <a:pt x="201805" y="495305"/>
                    <a:pt x="204769" y="506009"/>
                  </a:cubicBezTo>
                  <a:cubicBezTo>
                    <a:pt x="205511" y="508561"/>
                    <a:pt x="207157" y="510290"/>
                    <a:pt x="209957" y="510537"/>
                  </a:cubicBezTo>
                  <a:cubicBezTo>
                    <a:pt x="220743" y="510702"/>
                    <a:pt x="275826" y="510620"/>
                    <a:pt x="294023" y="510784"/>
                  </a:cubicBezTo>
                  <a:cubicBezTo>
                    <a:pt x="298469" y="510949"/>
                    <a:pt x="298551" y="512843"/>
                    <a:pt x="300363" y="516712"/>
                  </a:cubicBezTo>
                  <a:cubicBezTo>
                    <a:pt x="305385" y="526346"/>
                    <a:pt x="311066" y="538861"/>
                    <a:pt x="316336" y="548412"/>
                  </a:cubicBezTo>
                  <a:cubicBezTo>
                    <a:pt x="318724" y="552694"/>
                    <a:pt x="319877" y="555740"/>
                    <a:pt x="324570" y="555740"/>
                  </a:cubicBezTo>
                  <a:cubicBezTo>
                    <a:pt x="327781" y="555740"/>
                    <a:pt x="331568" y="552858"/>
                    <a:pt x="332556" y="548742"/>
                  </a:cubicBezTo>
                  <a:cubicBezTo>
                    <a:pt x="334121" y="542402"/>
                    <a:pt x="350012" y="359366"/>
                    <a:pt x="351329" y="348333"/>
                  </a:cubicBezTo>
                  <a:close/>
                  <a:moveTo>
                    <a:pt x="106425" y="295712"/>
                  </a:moveTo>
                  <a:lnTo>
                    <a:pt x="104796" y="314027"/>
                  </a:lnTo>
                  <a:cubicBezTo>
                    <a:pt x="98292" y="386980"/>
                    <a:pt x="85895" y="525399"/>
                    <a:pt x="85216" y="532192"/>
                  </a:cubicBezTo>
                  <a:cubicBezTo>
                    <a:pt x="82417" y="524123"/>
                    <a:pt x="76983" y="510784"/>
                    <a:pt x="73524" y="504115"/>
                  </a:cubicBezTo>
                  <a:cubicBezTo>
                    <a:pt x="71878" y="500904"/>
                    <a:pt x="69490" y="497199"/>
                    <a:pt x="61668" y="497528"/>
                  </a:cubicBezTo>
                  <a:cubicBezTo>
                    <a:pt x="49070" y="497569"/>
                    <a:pt x="34394" y="497672"/>
                    <a:pt x="19717" y="497765"/>
                  </a:cubicBezTo>
                  <a:lnTo>
                    <a:pt x="2872" y="497835"/>
                  </a:lnTo>
                  <a:lnTo>
                    <a:pt x="3675" y="481685"/>
                  </a:lnTo>
                  <a:cubicBezTo>
                    <a:pt x="8955" y="456624"/>
                    <a:pt x="18363" y="431157"/>
                    <a:pt x="32117" y="405313"/>
                  </a:cubicBezTo>
                  <a:cubicBezTo>
                    <a:pt x="49044" y="374481"/>
                    <a:pt x="68541" y="345311"/>
                    <a:pt x="89398" y="317124"/>
                  </a:cubicBezTo>
                  <a:close/>
                  <a:moveTo>
                    <a:pt x="601507" y="294952"/>
                  </a:moveTo>
                  <a:lnTo>
                    <a:pt x="640294" y="353322"/>
                  </a:lnTo>
                  <a:cubicBezTo>
                    <a:pt x="655709" y="379620"/>
                    <a:pt x="669161" y="406673"/>
                    <a:pt x="678833" y="436976"/>
                  </a:cubicBezTo>
                  <a:lnTo>
                    <a:pt x="690099" y="484410"/>
                  </a:lnTo>
                  <a:lnTo>
                    <a:pt x="684094" y="475153"/>
                  </a:lnTo>
                  <a:cubicBezTo>
                    <a:pt x="674337" y="460003"/>
                    <a:pt x="664910" y="445162"/>
                    <a:pt x="663551" y="442692"/>
                  </a:cubicBezTo>
                  <a:cubicBezTo>
                    <a:pt x="663963" y="446479"/>
                    <a:pt x="631522" y="655450"/>
                    <a:pt x="630616" y="660143"/>
                  </a:cubicBezTo>
                  <a:cubicBezTo>
                    <a:pt x="630369" y="656809"/>
                    <a:pt x="613356" y="444086"/>
                    <a:pt x="604587" y="333800"/>
                  </a:cubicBezTo>
                  <a:close/>
                  <a:moveTo>
                    <a:pt x="347087" y="38"/>
                  </a:moveTo>
                  <a:cubicBezTo>
                    <a:pt x="350563" y="-340"/>
                    <a:pt x="354342" y="2078"/>
                    <a:pt x="359178" y="7519"/>
                  </a:cubicBezTo>
                  <a:cubicBezTo>
                    <a:pt x="433084" y="90947"/>
                    <a:pt x="511751" y="170635"/>
                    <a:pt x="578346" y="260098"/>
                  </a:cubicBezTo>
                  <a:lnTo>
                    <a:pt x="586055" y="271699"/>
                  </a:lnTo>
                  <a:lnTo>
                    <a:pt x="584954" y="282425"/>
                  </a:lnTo>
                  <a:cubicBezTo>
                    <a:pt x="579796" y="334074"/>
                    <a:pt x="562236" y="515591"/>
                    <a:pt x="561947" y="523876"/>
                  </a:cubicBezTo>
                  <a:cubicBezTo>
                    <a:pt x="557336" y="516548"/>
                    <a:pt x="553713" y="508726"/>
                    <a:pt x="549597" y="501151"/>
                  </a:cubicBezTo>
                  <a:cubicBezTo>
                    <a:pt x="548362" y="498928"/>
                    <a:pt x="545480" y="496787"/>
                    <a:pt x="542598" y="496705"/>
                  </a:cubicBezTo>
                  <a:cubicBezTo>
                    <a:pt x="534282" y="496457"/>
                    <a:pt x="454827" y="497610"/>
                    <a:pt x="453345" y="497281"/>
                  </a:cubicBezTo>
                  <a:cubicBezTo>
                    <a:pt x="451122" y="489212"/>
                    <a:pt x="438277" y="438986"/>
                    <a:pt x="436383" y="432894"/>
                  </a:cubicBezTo>
                  <a:cubicBezTo>
                    <a:pt x="435313" y="429435"/>
                    <a:pt x="432761" y="427542"/>
                    <a:pt x="429385" y="427706"/>
                  </a:cubicBezTo>
                  <a:cubicBezTo>
                    <a:pt x="426009" y="427953"/>
                    <a:pt x="423950" y="431082"/>
                    <a:pt x="423456" y="434046"/>
                  </a:cubicBezTo>
                  <a:cubicBezTo>
                    <a:pt x="422304" y="440468"/>
                    <a:pt x="390357" y="653803"/>
                    <a:pt x="389616" y="659649"/>
                  </a:cubicBezTo>
                  <a:cubicBezTo>
                    <a:pt x="389122" y="653968"/>
                    <a:pt x="359151" y="283946"/>
                    <a:pt x="357669" y="269537"/>
                  </a:cubicBezTo>
                  <a:cubicBezTo>
                    <a:pt x="357258" y="265255"/>
                    <a:pt x="354293" y="262621"/>
                    <a:pt x="350835" y="262703"/>
                  </a:cubicBezTo>
                  <a:cubicBezTo>
                    <a:pt x="347377" y="262785"/>
                    <a:pt x="344660" y="265914"/>
                    <a:pt x="344413" y="269702"/>
                  </a:cubicBezTo>
                  <a:cubicBezTo>
                    <a:pt x="343096" y="287651"/>
                    <a:pt x="322676" y="517948"/>
                    <a:pt x="320782" y="526510"/>
                  </a:cubicBezTo>
                  <a:cubicBezTo>
                    <a:pt x="317159" y="519018"/>
                    <a:pt x="311314" y="507408"/>
                    <a:pt x="306950" y="499916"/>
                  </a:cubicBezTo>
                  <a:cubicBezTo>
                    <a:pt x="305468" y="497363"/>
                    <a:pt x="301021" y="496952"/>
                    <a:pt x="297563" y="496869"/>
                  </a:cubicBezTo>
                  <a:cubicBezTo>
                    <a:pt x="293446" y="496787"/>
                    <a:pt x="243633" y="497116"/>
                    <a:pt x="222472" y="497034"/>
                  </a:cubicBezTo>
                  <a:cubicBezTo>
                    <a:pt x="216873" y="497034"/>
                    <a:pt x="216955" y="495717"/>
                    <a:pt x="216214" y="492258"/>
                  </a:cubicBezTo>
                  <a:cubicBezTo>
                    <a:pt x="214815" y="485754"/>
                    <a:pt x="204852" y="448208"/>
                    <a:pt x="200982" y="433964"/>
                  </a:cubicBezTo>
                  <a:cubicBezTo>
                    <a:pt x="200076" y="430753"/>
                    <a:pt x="197936" y="428694"/>
                    <a:pt x="194230" y="428694"/>
                  </a:cubicBezTo>
                  <a:cubicBezTo>
                    <a:pt x="190690" y="428694"/>
                    <a:pt x="188549" y="430835"/>
                    <a:pt x="187973" y="433881"/>
                  </a:cubicBezTo>
                  <a:cubicBezTo>
                    <a:pt x="186079" y="444338"/>
                    <a:pt x="153803" y="659402"/>
                    <a:pt x="153556" y="660637"/>
                  </a:cubicBezTo>
                  <a:cubicBezTo>
                    <a:pt x="152321" y="655851"/>
                    <a:pt x="126988" y="330410"/>
                    <a:pt x="122537" y="276790"/>
                  </a:cubicBezTo>
                  <a:lnTo>
                    <a:pt x="122433" y="275583"/>
                  </a:lnTo>
                  <a:lnTo>
                    <a:pt x="154840" y="234830"/>
                  </a:lnTo>
                  <a:cubicBezTo>
                    <a:pt x="216504" y="160471"/>
                    <a:pt x="283609" y="90343"/>
                    <a:pt x="336810" y="9333"/>
                  </a:cubicBezTo>
                  <a:cubicBezTo>
                    <a:pt x="340437" y="3590"/>
                    <a:pt x="343611" y="416"/>
                    <a:pt x="347087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62349" y="6175424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কণিকা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02319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10731247" y="96759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3920836" y="194733"/>
            <a:ext cx="4321234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469430" y="22244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9236" y="5162920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কণিকা 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0852" y="5832768"/>
            <a:ext cx="11030596" cy="584845"/>
            <a:chOff x="910852" y="5832768"/>
            <a:chExt cx="11030596" cy="584845"/>
          </a:xfrm>
        </p:grpSpPr>
        <p:sp>
          <p:nvSpPr>
            <p:cNvPr id="5" name="Rectangle 4"/>
            <p:cNvSpPr/>
            <p:nvPr/>
          </p:nvSpPr>
          <p:spPr>
            <a:xfrm>
              <a:off x="1282761" y="5832838"/>
              <a:ext cx="106586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শ্বেত রক্ত কণিকা লোহিত রক্ত কণিকার চেয়ে আকারে বড় ও অনিয়মিত আকারের হয়</a:t>
              </a:r>
              <a:endParaRPr lang="en-US" sz="3200" b="1" dirty="0">
                <a:ln w="0"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="" xmlns:a16="http://schemas.microsoft.com/office/drawing/2014/main" id="{1CFE304F-E15B-4C5B-8921-6515FE1ABC4F}"/>
                </a:ext>
              </a:extLst>
            </p:cNvPr>
            <p:cNvSpPr/>
            <p:nvPr/>
          </p:nvSpPr>
          <p:spPr>
            <a:xfrm>
              <a:off x="910852" y="5832768"/>
              <a:ext cx="452171" cy="534741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92515" y="1174248"/>
            <a:ext cx="10405538" cy="584775"/>
            <a:chOff x="1492515" y="1174248"/>
            <a:chExt cx="10405538" cy="584775"/>
          </a:xfrm>
        </p:grpSpPr>
        <p:sp>
          <p:nvSpPr>
            <p:cNvPr id="13" name="Rectangle 12"/>
            <p:cNvSpPr/>
            <p:nvPr/>
          </p:nvSpPr>
          <p:spPr>
            <a:xfrm>
              <a:off x="1944686" y="1174248"/>
              <a:ext cx="99533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দেহে কোনো রোগ-জীবাণু প্রবেশ করলে শ্বেত রক্ত্ কণিকা সেগুলোকে ধ্বংস করে</a:t>
              </a:r>
              <a:endParaRPr lang="en-US" sz="3200" b="1" dirty="0">
                <a:ln w="0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="" xmlns:a16="http://schemas.microsoft.com/office/drawing/2014/main" id="{1CFE304F-E15B-4C5B-8921-6515FE1ABC4F}"/>
                </a:ext>
              </a:extLst>
            </p:cNvPr>
            <p:cNvSpPr/>
            <p:nvPr/>
          </p:nvSpPr>
          <p:spPr>
            <a:xfrm>
              <a:off x="1492515" y="1184590"/>
              <a:ext cx="452171" cy="534741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18226" y="2163115"/>
            <a:ext cx="7472041" cy="617454"/>
            <a:chOff x="4618226" y="2163115"/>
            <a:chExt cx="7472041" cy="617454"/>
          </a:xfrm>
        </p:grpSpPr>
        <p:sp>
          <p:nvSpPr>
            <p:cNvPr id="8" name="Rectangle 7"/>
            <p:cNvSpPr/>
            <p:nvPr/>
          </p:nvSpPr>
          <p:spPr>
            <a:xfrm>
              <a:off x="5070397" y="2195794"/>
              <a:ext cx="70198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এদের নিউক্লিয়াস আছে</a:t>
              </a:r>
              <a:r>
                <a:rPr lang="bn-IN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 প্লীহা </a:t>
              </a:r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ও অস্থিমজ্জায় এদের জন্ম</a:t>
              </a:r>
              <a:endParaRPr lang="en-US" sz="3200" b="1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CFE304F-E15B-4C5B-8921-6515FE1ABC4F}"/>
                </a:ext>
              </a:extLst>
            </p:cNvPr>
            <p:cNvSpPr/>
            <p:nvPr/>
          </p:nvSpPr>
          <p:spPr>
            <a:xfrm>
              <a:off x="4618226" y="2163115"/>
              <a:ext cx="452171" cy="534741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81001" y="2839362"/>
            <a:ext cx="5747266" cy="604266"/>
            <a:chOff x="5081001" y="2839362"/>
            <a:chExt cx="5747266" cy="604266"/>
          </a:xfrm>
        </p:grpSpPr>
        <p:sp>
          <p:nvSpPr>
            <p:cNvPr id="14" name="Rectangle 13"/>
            <p:cNvSpPr/>
            <p:nvPr/>
          </p:nvSpPr>
          <p:spPr>
            <a:xfrm>
              <a:off x="5536434" y="2858853"/>
              <a:ext cx="52918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শ্বেত রক্ত কণিকা প্রহরীর মতো কাজ করে</a:t>
              </a:r>
              <a:endParaRPr lang="en-US" sz="3200" b="1" dirty="0">
                <a:ln w="0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="" xmlns:a16="http://schemas.microsoft.com/office/drawing/2014/main" id="{1CFE304F-E15B-4C5B-8921-6515FE1ABC4F}"/>
                </a:ext>
              </a:extLst>
            </p:cNvPr>
            <p:cNvSpPr/>
            <p:nvPr/>
          </p:nvSpPr>
          <p:spPr>
            <a:xfrm>
              <a:off x="5081001" y="2839362"/>
              <a:ext cx="452171" cy="534741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15433" y="3531310"/>
            <a:ext cx="5149389" cy="584775"/>
            <a:chOff x="5015433" y="3443628"/>
            <a:chExt cx="5149389" cy="584775"/>
          </a:xfrm>
        </p:grpSpPr>
        <p:sp>
          <p:nvSpPr>
            <p:cNvPr id="7" name="Rectangle 6"/>
            <p:cNvSpPr/>
            <p:nvPr/>
          </p:nvSpPr>
          <p:spPr>
            <a:xfrm>
              <a:off x="5398774" y="3443628"/>
              <a:ext cx="47660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এদের সৈনিকের সাথে তুলনা করা </a:t>
              </a:r>
              <a:r>
                <a:rPr lang="bn-IN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="" xmlns:a16="http://schemas.microsoft.com/office/drawing/2014/main" id="{1CFE304F-E15B-4C5B-8921-6515FE1ABC4F}"/>
                </a:ext>
              </a:extLst>
            </p:cNvPr>
            <p:cNvSpPr/>
            <p:nvPr/>
          </p:nvSpPr>
          <p:spPr>
            <a:xfrm>
              <a:off x="5015433" y="3443628"/>
              <a:ext cx="452171" cy="534741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rgbClr val="F34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" y="1789600"/>
            <a:ext cx="4489556" cy="33671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18647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10731247" y="96759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3920836" y="194733"/>
            <a:ext cx="4321234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469430" y="22244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16" y="991760"/>
            <a:ext cx="6060995" cy="434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3115" y="5364488"/>
            <a:ext cx="10472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দেহের কোন অংশ কেটে রক্তপাত ঘটলে অণুচক্রিকা রক্ত জমাট বাঁধতে সাহায্য করে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115" y="5868263"/>
            <a:ext cx="9256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এরা লোহিত রক্ত কণিকার চেয়ে আকারে ছোট হয় ও নিউক্লিয়াস থাকে না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5076" y="6297172"/>
            <a:ext cx="7375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এরা গুচ্ছাকারে থাকে। এদের উৎপত্তি লোহিত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অস্তিমজ্জায়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84514" y="4588911"/>
            <a:ext cx="1819561" cy="576262"/>
            <a:chOff x="5014861" y="1008782"/>
            <a:chExt cx="7983417" cy="576262"/>
          </a:xfrm>
        </p:grpSpPr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135299" y="4615432"/>
            <a:ext cx="1317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</a:t>
            </a:r>
            <a:endParaRPr lang="en-US" sz="2800" b="1" dirty="0"/>
          </a:p>
        </p:txBody>
      </p:sp>
      <p:sp>
        <p:nvSpPr>
          <p:cNvPr id="16" name="Freeform: Shape 20">
            <a:extLst>
              <a:ext uri="{FF2B5EF4-FFF2-40B4-BE49-F238E27FC236}">
                <a16:creationId xmlns=""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849087" y="5383650"/>
            <a:ext cx="289344" cy="451955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20">
            <a:extLst>
              <a:ext uri="{FF2B5EF4-FFF2-40B4-BE49-F238E27FC236}">
                <a16:creationId xmlns=""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860844" y="5918344"/>
            <a:ext cx="289344" cy="451955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20">
            <a:extLst>
              <a:ext uri="{FF2B5EF4-FFF2-40B4-BE49-F238E27FC236}">
                <a16:creationId xmlns=""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2150404" y="6347252"/>
            <a:ext cx="289344" cy="451955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07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2" grpId="0"/>
      <p:bldP spid="6" grpId="0"/>
      <p:bldP spid="7" grpId="0"/>
      <p:bldP spid="8" grpId="0"/>
      <p:bldP spid="3" grpId="0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080" y="4468977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রক্ত 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02679" y="236129"/>
            <a:ext cx="2139043" cy="576262"/>
            <a:chOff x="5014861" y="1008782"/>
            <a:chExt cx="7983417" cy="576262"/>
          </a:xfrm>
        </p:grpSpPr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288025" y="236129"/>
            <a:ext cx="198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84209" y="812391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১০মিঃ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E68CD0A-ADFA-4EA4-8414-37B7F869447E}"/>
              </a:ext>
            </a:extLst>
          </p:cNvPr>
          <p:cNvGrpSpPr/>
          <p:nvPr/>
        </p:nvGrpSpPr>
        <p:grpSpPr>
          <a:xfrm>
            <a:off x="4071131" y="2106727"/>
            <a:ext cx="4692302" cy="3328622"/>
            <a:chOff x="3994931" y="2030527"/>
            <a:chExt cx="4692302" cy="3328622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967677E-353A-41F1-B8AB-609924DF7FD8}"/>
                </a:ext>
              </a:extLst>
            </p:cNvPr>
            <p:cNvSpPr/>
            <p:nvPr/>
          </p:nvSpPr>
          <p:spPr>
            <a:xfrm rot="10800000">
              <a:off x="6012146" y="2030527"/>
              <a:ext cx="133781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50100BA-C705-44F5-B9AD-3F97711784DF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8CE4F22-F2D4-4366-B6E9-0DBE6E7B3C05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adFill flip="none" rotWithShape="1">
              <a:gsLst>
                <a:gs pos="70000">
                  <a:schemeClr val="accent2"/>
                </a:gs>
                <a:gs pos="400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AF4E82-D40C-48A0-98CC-4312FD3AE6B6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adFill>
              <a:gsLst>
                <a:gs pos="70000">
                  <a:schemeClr val="accent2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6AFBFAF-03A9-4F2C-A681-2232C962D8BA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654462E-6086-4F64-8CE8-A259A7BB2BE2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5"/>
                </a:gs>
                <a:gs pos="0">
                  <a:schemeClr val="accent5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1DCB4A7F-DD57-4264-8EB7-F5CB69765CD8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4446747-6F73-4C5E-B974-53ACE081F51B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32">
              <a:extLst>
                <a:ext uri="{FF2B5EF4-FFF2-40B4-BE49-F238E27FC236}">
                  <a16:creationId xmlns="" xmlns:a16="http://schemas.microsoft.com/office/drawing/2014/main" id="{9F32BA04-8397-43A7-8BBA-FCDE9B8EE4E3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35">
              <a:extLst>
                <a:ext uri="{FF2B5EF4-FFF2-40B4-BE49-F238E27FC236}">
                  <a16:creationId xmlns="" xmlns:a16="http://schemas.microsoft.com/office/drawing/2014/main" id="{BA0D3890-6D99-46CE-9745-9622F8957EB7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36">
              <a:extLst>
                <a:ext uri="{FF2B5EF4-FFF2-40B4-BE49-F238E27FC236}">
                  <a16:creationId xmlns="" xmlns:a16="http://schemas.microsoft.com/office/drawing/2014/main" id="{A6C2E3AC-77C0-451C-8507-4C9A14429F3F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38">
              <a:extLst>
                <a:ext uri="{FF2B5EF4-FFF2-40B4-BE49-F238E27FC236}">
                  <a16:creationId xmlns="" xmlns:a16="http://schemas.microsoft.com/office/drawing/2014/main" id="{874A88D5-8092-494D-8B6C-38AC08ACB146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39">
              <a:extLst>
                <a:ext uri="{FF2B5EF4-FFF2-40B4-BE49-F238E27FC236}">
                  <a16:creationId xmlns="" xmlns:a16="http://schemas.microsoft.com/office/drawing/2014/main" id="{6FB4D610-8C77-431B-A7D1-761A1AB497ED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="" xmlns:a16="http://schemas.microsoft.com/office/drawing/2014/main" id="{37AA93A7-09AB-4A01-BB8E-AD0DE4E053C0}"/>
              </a:ext>
            </a:extLst>
          </p:cNvPr>
          <p:cNvGrpSpPr/>
          <p:nvPr/>
        </p:nvGrpSpPr>
        <p:grpSpPr>
          <a:xfrm>
            <a:off x="5546401" y="386704"/>
            <a:ext cx="1217670" cy="2299935"/>
            <a:chOff x="9406779" y="538766"/>
            <a:chExt cx="1512168" cy="2856184"/>
          </a:xfrm>
        </p:grpSpPr>
        <p:sp>
          <p:nvSpPr>
            <p:cNvPr id="20" name="Hexagon 5">
              <a:extLst>
                <a:ext uri="{FF2B5EF4-FFF2-40B4-BE49-F238E27FC236}">
                  <a16:creationId xmlns="" xmlns:a16="http://schemas.microsoft.com/office/drawing/2014/main" id="{C97CF5CC-D883-4746-AE93-FA6CD0BD2FF2}"/>
                </a:ext>
              </a:extLst>
            </p:cNvPr>
            <p:cNvSpPr/>
            <p:nvPr/>
          </p:nvSpPr>
          <p:spPr>
            <a:xfrm rot="5400000">
              <a:off x="9641312" y="1623286"/>
              <a:ext cx="1043105" cy="1215358"/>
            </a:xfrm>
            <a:custGeom>
              <a:avLst/>
              <a:gdLst/>
              <a:ahLst/>
              <a:cxnLst/>
              <a:rect l="l" t="t" r="r" b="b"/>
              <a:pathLst>
                <a:path w="865232" h="1008112">
                  <a:moveTo>
                    <a:pt x="0" y="1008112"/>
                  </a:moveTo>
                  <a:lnTo>
                    <a:pt x="0" y="0"/>
                  </a:lnTo>
                  <a:lnTo>
                    <a:pt x="752103" y="0"/>
                  </a:lnTo>
                  <a:lnTo>
                    <a:pt x="865232" y="226258"/>
                  </a:lnTo>
                  <a:lnTo>
                    <a:pt x="865232" y="781855"/>
                  </a:lnTo>
                  <a:lnTo>
                    <a:pt x="752103" y="10081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Hexagon 5">
              <a:extLst>
                <a:ext uri="{FF2B5EF4-FFF2-40B4-BE49-F238E27FC236}">
                  <a16:creationId xmlns="" xmlns:a16="http://schemas.microsoft.com/office/drawing/2014/main" id="{C6366EE0-92B5-4F7F-8D45-9FCC50406E79}"/>
                </a:ext>
              </a:extLst>
            </p:cNvPr>
            <p:cNvSpPr/>
            <p:nvPr/>
          </p:nvSpPr>
          <p:spPr>
            <a:xfrm rot="5400000">
              <a:off x="8734771" y="1210774"/>
              <a:ext cx="2856184" cy="1512168"/>
            </a:xfrm>
            <a:custGeom>
              <a:avLst/>
              <a:gdLst/>
              <a:ahLst/>
              <a:cxnLst/>
              <a:rect l="l" t="t" r="r" b="b"/>
              <a:pathLst>
                <a:path w="2856184" h="1512168">
                  <a:moveTo>
                    <a:pt x="62876" y="745441"/>
                  </a:moveTo>
                  <a:cubicBezTo>
                    <a:pt x="62876" y="775264"/>
                    <a:pt x="87053" y="799441"/>
                    <a:pt x="116876" y="799441"/>
                  </a:cubicBezTo>
                  <a:cubicBezTo>
                    <a:pt x="146699" y="799441"/>
                    <a:pt x="170876" y="775264"/>
                    <a:pt x="170876" y="745441"/>
                  </a:cubicBezTo>
                  <a:cubicBezTo>
                    <a:pt x="170876" y="715618"/>
                    <a:pt x="146699" y="691441"/>
                    <a:pt x="116876" y="691441"/>
                  </a:cubicBezTo>
                  <a:cubicBezTo>
                    <a:pt x="87053" y="691441"/>
                    <a:pt x="62876" y="715618"/>
                    <a:pt x="62876" y="745441"/>
                  </a:cubicBezTo>
                  <a:close/>
                  <a:moveTo>
                    <a:pt x="0" y="858883"/>
                  </a:moveTo>
                  <a:lnTo>
                    <a:pt x="0" y="629643"/>
                  </a:lnTo>
                  <a:cubicBezTo>
                    <a:pt x="0" y="593524"/>
                    <a:pt x="29281" y="564243"/>
                    <a:pt x="65400" y="564243"/>
                  </a:cubicBezTo>
                  <a:lnTo>
                    <a:pt x="191353" y="564243"/>
                  </a:lnTo>
                  <a:lnTo>
                    <a:pt x="191353" y="339392"/>
                  </a:lnTo>
                  <a:lnTo>
                    <a:pt x="361048" y="0"/>
                  </a:lnTo>
                  <a:lnTo>
                    <a:pt x="2157221" y="0"/>
                  </a:lnTo>
                  <a:lnTo>
                    <a:pt x="2326914" y="339386"/>
                  </a:lnTo>
                  <a:lnTo>
                    <a:pt x="2326914" y="625867"/>
                  </a:lnTo>
                  <a:lnTo>
                    <a:pt x="2856184" y="625867"/>
                  </a:lnTo>
                  <a:lnTo>
                    <a:pt x="2856184" y="886301"/>
                  </a:lnTo>
                  <a:lnTo>
                    <a:pt x="2326914" y="886301"/>
                  </a:lnTo>
                  <a:lnTo>
                    <a:pt x="2326914" y="1034706"/>
                  </a:lnTo>
                  <a:lnTo>
                    <a:pt x="2616894" y="1034706"/>
                  </a:lnTo>
                  <a:lnTo>
                    <a:pt x="2616894" y="1164923"/>
                  </a:lnTo>
                  <a:lnTo>
                    <a:pt x="2326914" y="1164923"/>
                  </a:lnTo>
                  <a:lnTo>
                    <a:pt x="2326914" y="1172782"/>
                  </a:lnTo>
                  <a:lnTo>
                    <a:pt x="2157221" y="1512168"/>
                  </a:lnTo>
                  <a:lnTo>
                    <a:pt x="361048" y="1512168"/>
                  </a:lnTo>
                  <a:lnTo>
                    <a:pt x="191353" y="1172777"/>
                  </a:lnTo>
                  <a:lnTo>
                    <a:pt x="191353" y="924283"/>
                  </a:lnTo>
                  <a:lnTo>
                    <a:pt x="65400" y="924283"/>
                  </a:lnTo>
                  <a:cubicBezTo>
                    <a:pt x="29281" y="924283"/>
                    <a:pt x="0" y="895002"/>
                    <a:pt x="0" y="858883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8F931A7D-B9BD-4F90-9577-2F761B7CB5B8}"/>
              </a:ext>
            </a:extLst>
          </p:cNvPr>
          <p:cNvSpPr/>
          <p:nvPr/>
        </p:nvSpPr>
        <p:spPr>
          <a:xfrm>
            <a:off x="5769688" y="5198351"/>
            <a:ext cx="805025" cy="1226572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B4638CC-F0B8-4FDC-84BA-740F4557A6D0}"/>
              </a:ext>
            </a:extLst>
          </p:cNvPr>
          <p:cNvGrpSpPr/>
          <p:nvPr/>
        </p:nvGrpSpPr>
        <p:grpSpPr>
          <a:xfrm>
            <a:off x="5964331" y="968131"/>
            <a:ext cx="381810" cy="599988"/>
            <a:chOff x="11160727" y="482548"/>
            <a:chExt cx="381810" cy="599988"/>
          </a:xfrm>
        </p:grpSpPr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7D10098-C4DD-4F4D-8207-56AFD0FFF436}"/>
                </a:ext>
              </a:extLst>
            </p:cNvPr>
            <p:cNvSpPr/>
            <p:nvPr/>
          </p:nvSpPr>
          <p:spPr>
            <a:xfrm>
              <a:off x="11160727" y="482548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eardrop 21">
              <a:extLst>
                <a:ext uri="{FF2B5EF4-FFF2-40B4-BE49-F238E27FC236}">
                  <a16:creationId xmlns="" xmlns:a16="http://schemas.microsoft.com/office/drawing/2014/main" id="{4E8F5724-7ADF-4EB2-89F7-B7970DB45BC3}"/>
                </a:ext>
              </a:extLst>
            </p:cNvPr>
            <p:cNvSpPr/>
            <p:nvPr/>
          </p:nvSpPr>
          <p:spPr>
            <a:xfrm rot="18900000">
              <a:off x="11254274" y="626839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="" xmlns:a16="http://schemas.microsoft.com/office/drawing/2014/main" id="{BCB979B0-2EB5-457E-874C-50559CCC3D87}"/>
                </a:ext>
              </a:extLst>
            </p:cNvPr>
            <p:cNvSpPr/>
            <p:nvPr/>
          </p:nvSpPr>
          <p:spPr>
            <a:xfrm>
              <a:off x="11228920" y="884133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="" xmlns:a16="http://schemas.microsoft.com/office/drawing/2014/main" id="{B90BCC14-546C-4E82-8A13-4BF6AADEDA8D}"/>
                </a:ext>
              </a:extLst>
            </p:cNvPr>
            <p:cNvSpPr/>
            <p:nvPr/>
          </p:nvSpPr>
          <p:spPr>
            <a:xfrm>
              <a:off x="11228920" y="958764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33054" y="17899"/>
            <a:ext cx="2139043" cy="576262"/>
            <a:chOff x="5014861" y="1008782"/>
            <a:chExt cx="7983417" cy="576262"/>
          </a:xfrm>
        </p:grpSpPr>
        <p:sp>
          <p:nvSpPr>
            <p:cNvPr id="53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168027" y="-1376"/>
            <a:ext cx="167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8891" y="3021127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032" y="3354093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নিয়ন্ত্রন করা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5467" y="3779014"/>
            <a:ext cx="2807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0028" y="4098336"/>
            <a:ext cx="3801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ডাই-অক্সাইড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77349" y="4488623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" grpId="0"/>
      <p:bldP spid="2" grpId="0" build="p"/>
      <p:bldP spid="4" grpId="0" build="p"/>
      <p:bldP spid="23" grpId="0" build="p"/>
      <p:bldP spid="29" grpId="0" build="p"/>
      <p:bldP spid="4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CF2D10E-0A09-48A7-BEDD-B74F2542DE78}"/>
              </a:ext>
            </a:extLst>
          </p:cNvPr>
          <p:cNvGrpSpPr/>
          <p:nvPr/>
        </p:nvGrpSpPr>
        <p:grpSpPr>
          <a:xfrm>
            <a:off x="3193705" y="2670086"/>
            <a:ext cx="1739082" cy="1178086"/>
            <a:chOff x="8502423" y="107789"/>
            <a:chExt cx="1584119" cy="107311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24AE169-AC39-48E1-9E2F-CA7DC0F327A9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D30233-CFC3-492D-AEA2-2D9616F50A5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D527936-ECE1-480E-AA85-2FC98167AEB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1B0D352-3547-450C-A0A9-3E3A02BF0CE3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B624EE7-B141-4265-8D31-3849E2B44B23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9392" y="215327"/>
            <a:ext cx="2139043" cy="576262"/>
            <a:chOff x="5014861" y="1008782"/>
            <a:chExt cx="7983417" cy="576262"/>
          </a:xfrm>
        </p:grpSpPr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76443" y="215327"/>
            <a:ext cx="198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3591" y="2966742"/>
            <a:ext cx="523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কাজ বর্ণনা কর।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9157" y="606923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মিঃ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10731247" y="96759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5170146" y="194733"/>
            <a:ext cx="2004108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5581909" y="194733"/>
            <a:ext cx="118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68" y="1319146"/>
            <a:ext cx="3823223" cy="215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13989" r="9888" b="32491"/>
          <a:stretch/>
        </p:blipFill>
        <p:spPr>
          <a:xfrm>
            <a:off x="6172200" y="923141"/>
            <a:ext cx="3292825" cy="3274115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4183" y="3420521"/>
            <a:ext cx="135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419" y="3469709"/>
            <a:ext cx="135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খ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384" y="4389036"/>
            <a:ext cx="802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চিত্রঃ ক কী ধরণের রক্ত কণিকা?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8384" y="4924514"/>
            <a:ext cx="802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চিত্রঃ খ কী ধরণের রক্ত কণিকা?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858" y="5483004"/>
            <a:ext cx="802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চিত্রঃ ক ও চিত্রঃ খ রক্ত কণিকার বৈশিষ্ট লিখ।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91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2" grpId="0"/>
      <p:bldP spid="5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44FC8B6-6B1B-4CF2-85AB-B2B76F6AA8C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6134100" y="3152773"/>
            <a:ext cx="19050" cy="3757615"/>
          </a:xfrm>
          <a:prstGeom prst="line">
            <a:avLst/>
          </a:prstGeom>
          <a:ln w="57150">
            <a:solidFill>
              <a:srgbClr val="DFA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CEB3F79-97E1-4A5B-84F8-BC04D6463EE9}"/>
              </a:ext>
            </a:extLst>
          </p:cNvPr>
          <p:cNvSpPr/>
          <p:nvPr/>
        </p:nvSpPr>
        <p:spPr>
          <a:xfrm>
            <a:off x="3471870" y="-14282"/>
            <a:ext cx="5395906" cy="2697954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  <a:noFill/>
          <a:ln w="571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4B9D83D-B06B-4743-B756-28CD8169CC03}"/>
              </a:ext>
            </a:extLst>
          </p:cNvPr>
          <p:cNvSpPr/>
          <p:nvPr/>
        </p:nvSpPr>
        <p:spPr>
          <a:xfrm>
            <a:off x="5986463" y="2857498"/>
            <a:ext cx="295275" cy="2952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41BB03C-2A1C-443B-99BA-D0DC1A6159AA}"/>
              </a:ext>
            </a:extLst>
          </p:cNvPr>
          <p:cNvSpPr/>
          <p:nvPr/>
        </p:nvSpPr>
        <p:spPr>
          <a:xfrm>
            <a:off x="6053590" y="4855481"/>
            <a:ext cx="180070" cy="1800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="" xmlns:a16="http://schemas.microsoft.com/office/drawing/2014/main" id="{0FA082C3-B4F8-439C-8ED3-FA6B121FEA8E}"/>
              </a:ext>
            </a:extLst>
          </p:cNvPr>
          <p:cNvSpPr txBox="1">
            <a:spLocks/>
          </p:cNvSpPr>
          <p:nvPr/>
        </p:nvSpPr>
        <p:spPr>
          <a:xfrm>
            <a:off x="6429376" y="3935069"/>
            <a:ext cx="5915024" cy="1959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বিষয়ঃ বিজ্ঞান  অধ্যায়ঃ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৫০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 তারিখঃ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="" xmlns:a16="http://schemas.microsoft.com/office/drawing/2014/main" id="{6178ADE3-50D3-4DD2-AF5C-2B770F7DE513}"/>
              </a:ext>
            </a:extLst>
          </p:cNvPr>
          <p:cNvSpPr txBox="1">
            <a:spLocks/>
          </p:cNvSpPr>
          <p:nvPr/>
        </p:nvSpPr>
        <p:spPr>
          <a:xfrm>
            <a:off x="702128" y="3705224"/>
            <a:ext cx="5303383" cy="265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মোমিন আহমেদ 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spc="-14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সৃজনী উচ্চ </a:t>
            </a:r>
            <a:r>
              <a:rPr lang="bn-BD" sz="3200" b="1" spc="-14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spc="-14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spc="-140" dirty="0" smtClean="0"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BD" sz="3200" b="1" spc="-140" dirty="0" smtClean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3200" b="1" spc="-1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40" dirty="0" smtClean="0">
                <a:latin typeface="NikoshBAN" pitchFamily="2" charset="0"/>
                <a:cs typeface="NikoshBAN" pitchFamily="2" charset="0"/>
              </a:rPr>
              <a:t>জয়পুরহাট।</a:t>
            </a:r>
            <a:br>
              <a:rPr lang="bn-BD" sz="3200" b="1" spc="-14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spc="-14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spc="-14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mominvp@gmail.com</a:t>
            </a:r>
            <a:r>
              <a:rPr lang="en-US" sz="2400" spc="-14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2"/>
              </a:rPr>
              <a:t>il.</a:t>
            </a:r>
            <a:r>
              <a:rPr lang="en-US" sz="2400" spc="-140" dirty="0" smtClean="0">
                <a:latin typeface="NikoshBAN" pitchFamily="2" charset="0"/>
                <a:cs typeface="NikoshBAN" pitchFamily="2" charset="0"/>
                <a:hlinkClick r:id="rId2"/>
              </a:rPr>
              <a:t>com</a:t>
            </a:r>
            <a:r>
              <a:rPr lang="bn-BD" sz="3200" spc="-14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spc="-14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spc="-140" dirty="0" smtClean="0"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lang="en-US" altLang="zh-CN" sz="3200" b="1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3" b="25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0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FA7F917-AD95-4416-B85F-1CD31C76444E}"/>
              </a:ext>
            </a:extLst>
          </p:cNvPr>
          <p:cNvGrpSpPr/>
          <p:nvPr/>
        </p:nvGrpSpPr>
        <p:grpSpPr>
          <a:xfrm>
            <a:off x="5304808" y="529639"/>
            <a:ext cx="1153927" cy="2179537"/>
            <a:chOff x="5361173" y="529638"/>
            <a:chExt cx="1153927" cy="2179537"/>
          </a:xfrm>
        </p:grpSpPr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71689773-27AB-4E7D-AB2F-9EE4374FA685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4" name="Hexagon 5">
                <a:extLst>
                  <a:ext uri="{FF2B5EF4-FFF2-40B4-BE49-F238E27FC236}">
                    <a16:creationId xmlns="" xmlns:a16="http://schemas.microsoft.com/office/drawing/2014/main" id="{0F9F79D2-5A57-4CDE-A882-9B98C9914192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Hexagon 5">
                <a:extLst>
                  <a:ext uri="{FF2B5EF4-FFF2-40B4-BE49-F238E27FC236}">
                    <a16:creationId xmlns="" xmlns:a16="http://schemas.microsoft.com/office/drawing/2014/main" id="{48E4B2B4-20F1-47E4-8853-BF284C9671EA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E4240C9-5771-4457-8298-13BD6D06D03E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20" name="Rounded Rectangle 20">
                <a:extLst>
                  <a:ext uri="{FF2B5EF4-FFF2-40B4-BE49-F238E27FC236}">
                    <a16:creationId xmlns="" xmlns:a16="http://schemas.microsoft.com/office/drawing/2014/main" id="{7ECAC4C8-AE86-4AEE-918E-92CD06435A1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Teardrop 21">
                <a:extLst>
                  <a:ext uri="{FF2B5EF4-FFF2-40B4-BE49-F238E27FC236}">
                    <a16:creationId xmlns="" xmlns:a16="http://schemas.microsoft.com/office/drawing/2014/main" id="{A065E873-7518-448B-93CB-AE59BEE9B4CE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="" xmlns:a16="http://schemas.microsoft.com/office/drawing/2014/main" id="{92487519-8F31-41BB-B228-D508567EEDE1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="" xmlns:a16="http://schemas.microsoft.com/office/drawing/2014/main" id="{43AAAD69-989C-4FEF-8245-11CD716F073C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E55C70-DFE8-4B2C-BFC2-516F62ADA60C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ACC1F16-CEA8-40AE-BC6D-11570B828AFB}"/>
              </a:ext>
            </a:extLst>
          </p:cNvPr>
          <p:cNvGrpSpPr/>
          <p:nvPr/>
        </p:nvGrpSpPr>
        <p:grpSpPr>
          <a:xfrm>
            <a:off x="6941493" y="529639"/>
            <a:ext cx="1153927" cy="2179537"/>
            <a:chOff x="6866123" y="529638"/>
            <a:chExt cx="1153927" cy="2179537"/>
          </a:xfrm>
        </p:grpSpPr>
        <p:grpSp>
          <p:nvGrpSpPr>
            <p:cNvPr id="6" name="그룹 2">
              <a:extLst>
                <a:ext uri="{FF2B5EF4-FFF2-40B4-BE49-F238E27FC236}">
                  <a16:creationId xmlns="" xmlns:a16="http://schemas.microsoft.com/office/drawing/2014/main" id="{B636441E-824B-4E3C-82DD-60A696217B8A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7" name="Hexagon 5">
                <a:extLst>
                  <a:ext uri="{FF2B5EF4-FFF2-40B4-BE49-F238E27FC236}">
                    <a16:creationId xmlns="" xmlns:a16="http://schemas.microsoft.com/office/drawing/2014/main" id="{3B7CDE3F-8024-49BC-B31F-4EF6EECC875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Hexagon 5">
                <a:extLst>
                  <a:ext uri="{FF2B5EF4-FFF2-40B4-BE49-F238E27FC236}">
                    <a16:creationId xmlns="" xmlns:a16="http://schemas.microsoft.com/office/drawing/2014/main" id="{DEED4738-5536-480C-9A31-553AD4FA5E6C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A5E3FBD-A022-4094-A5DE-75396B309CA6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5" name="Rounded Rectangle 20">
                <a:extLst>
                  <a:ext uri="{FF2B5EF4-FFF2-40B4-BE49-F238E27FC236}">
                    <a16:creationId xmlns="" xmlns:a16="http://schemas.microsoft.com/office/drawing/2014/main" id="{AF59F70C-B48B-48A4-BCB2-6E8E34B4088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Teardrop 21">
                <a:extLst>
                  <a:ext uri="{FF2B5EF4-FFF2-40B4-BE49-F238E27FC236}">
                    <a16:creationId xmlns="" xmlns:a16="http://schemas.microsoft.com/office/drawing/2014/main" id="{D604F87E-EA64-4E3C-978D-BA127A6B12A8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="" xmlns:a16="http://schemas.microsoft.com/office/drawing/2014/main" id="{F924B265-CA27-4C5E-A30B-5BDD747FEC2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="" xmlns:a16="http://schemas.microsoft.com/office/drawing/2014/main" id="{77301C7F-7562-4A40-8C3F-986217E8C57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B5CAD46-F1E7-42BB-8AC8-6382B7DA80E6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4B2F317-A934-44CB-AD39-C865BCEC33F5}"/>
              </a:ext>
            </a:extLst>
          </p:cNvPr>
          <p:cNvGrpSpPr/>
          <p:nvPr/>
        </p:nvGrpSpPr>
        <p:grpSpPr>
          <a:xfrm>
            <a:off x="8578178" y="529639"/>
            <a:ext cx="1153927" cy="2179537"/>
            <a:chOff x="8371073" y="529638"/>
            <a:chExt cx="1153927" cy="2179537"/>
          </a:xfrm>
        </p:grpSpPr>
        <p:grpSp>
          <p:nvGrpSpPr>
            <p:cNvPr id="9" name="그룹 2">
              <a:extLst>
                <a:ext uri="{FF2B5EF4-FFF2-40B4-BE49-F238E27FC236}">
                  <a16:creationId xmlns="" xmlns:a16="http://schemas.microsoft.com/office/drawing/2014/main" id="{D69E9A46-FF0E-4394-AC8B-12AC8339BFD7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10" name="Hexagon 5">
                <a:extLst>
                  <a:ext uri="{FF2B5EF4-FFF2-40B4-BE49-F238E27FC236}">
                    <a16:creationId xmlns="" xmlns:a16="http://schemas.microsoft.com/office/drawing/2014/main" id="{EF428075-A7FB-475D-9E05-66BDD4F82E09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Hexagon 5">
                <a:extLst>
                  <a:ext uri="{FF2B5EF4-FFF2-40B4-BE49-F238E27FC236}">
                    <a16:creationId xmlns="" xmlns:a16="http://schemas.microsoft.com/office/drawing/2014/main" id="{3D415AA7-7026-4C73-B2DB-2B4F90E5425F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462A9B8-F1C4-4A55-B153-08F3A8A1FBD0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0" name="Rounded Rectangle 20">
                <a:extLst>
                  <a:ext uri="{FF2B5EF4-FFF2-40B4-BE49-F238E27FC236}">
                    <a16:creationId xmlns="" xmlns:a16="http://schemas.microsoft.com/office/drawing/2014/main" id="{34EF9E16-FF95-4BC5-9C8C-8375F9AFB2CC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21">
                <a:extLst>
                  <a:ext uri="{FF2B5EF4-FFF2-40B4-BE49-F238E27FC236}">
                    <a16:creationId xmlns="" xmlns:a16="http://schemas.microsoft.com/office/drawing/2014/main" id="{8D2FE359-F9C9-4642-9A82-9EEB8ADE9F10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="" xmlns:a16="http://schemas.microsoft.com/office/drawing/2014/main" id="{FCA03A43-4770-4496-9BC4-83E994D3A32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="" xmlns:a16="http://schemas.microsoft.com/office/drawing/2014/main" id="{97B8C582-00DD-4D6F-82F5-A55AE309DBF3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BE05A3-DE04-46E5-B8B7-6B1C6CD2F092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000648E-9C0E-4C05-A150-0D250E714345}"/>
              </a:ext>
            </a:extLst>
          </p:cNvPr>
          <p:cNvGrpSpPr/>
          <p:nvPr/>
        </p:nvGrpSpPr>
        <p:grpSpPr>
          <a:xfrm>
            <a:off x="10214862" y="529639"/>
            <a:ext cx="1153927" cy="2179537"/>
            <a:chOff x="9876023" y="529638"/>
            <a:chExt cx="1153927" cy="2179537"/>
          </a:xfrm>
        </p:grpSpPr>
        <p:grpSp>
          <p:nvGrpSpPr>
            <p:cNvPr id="12" name="그룹 2">
              <a:extLst>
                <a:ext uri="{FF2B5EF4-FFF2-40B4-BE49-F238E27FC236}">
                  <a16:creationId xmlns="" xmlns:a16="http://schemas.microsoft.com/office/drawing/2014/main" id="{CD993EFD-7EF5-4BB4-9564-E8F909C65C41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13" name="Hexagon 5">
                <a:extLst>
                  <a:ext uri="{FF2B5EF4-FFF2-40B4-BE49-F238E27FC236}">
                    <a16:creationId xmlns="" xmlns:a16="http://schemas.microsoft.com/office/drawing/2014/main" id="{4519D839-D3F2-4B6D-8898-E03440E029BD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Hexagon 5">
                <a:extLst>
                  <a:ext uri="{FF2B5EF4-FFF2-40B4-BE49-F238E27FC236}">
                    <a16:creationId xmlns="" xmlns:a16="http://schemas.microsoft.com/office/drawing/2014/main" id="{88E081F7-6EFE-4EAB-8D8A-2487C4DAA0B8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B5E824B7-4F8A-4077-94CA-1E60BF61CAD2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35" name="Rounded Rectangle 20">
                <a:extLst>
                  <a:ext uri="{FF2B5EF4-FFF2-40B4-BE49-F238E27FC236}">
                    <a16:creationId xmlns="" xmlns:a16="http://schemas.microsoft.com/office/drawing/2014/main" id="{2105DF4A-EEB8-41EB-A4C6-BBD5B32CAE2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Teardrop 21">
                <a:extLst>
                  <a:ext uri="{FF2B5EF4-FFF2-40B4-BE49-F238E27FC236}">
                    <a16:creationId xmlns="" xmlns:a16="http://schemas.microsoft.com/office/drawing/2014/main" id="{8E504BEC-4207-470A-8574-F5DA117E779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ectangle 22">
                <a:extLst>
                  <a:ext uri="{FF2B5EF4-FFF2-40B4-BE49-F238E27FC236}">
                    <a16:creationId xmlns="" xmlns:a16="http://schemas.microsoft.com/office/drawing/2014/main" id="{1425575B-0BBD-4F44-9FFA-0218164C787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="" xmlns:a16="http://schemas.microsoft.com/office/drawing/2014/main" id="{2B22D216-18A1-4D28-8EFC-E94648E03A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82B5DF-11A2-4C1A-97E3-56B217D62978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E62B3D87-5C46-4CB5-8481-56E6A483DFD0}"/>
              </a:ext>
            </a:extLst>
          </p:cNvPr>
          <p:cNvSpPr/>
          <p:nvPr/>
        </p:nvSpPr>
        <p:spPr>
          <a:xfrm>
            <a:off x="3783096" y="3621203"/>
            <a:ext cx="951872" cy="4572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DD3EB2C3-852C-4938-ABC6-4648ADA37536}"/>
              </a:ext>
            </a:extLst>
          </p:cNvPr>
          <p:cNvGrpSpPr/>
          <p:nvPr/>
        </p:nvGrpSpPr>
        <p:grpSpPr>
          <a:xfrm>
            <a:off x="2060203" y="2202714"/>
            <a:ext cx="8762022" cy="2005046"/>
            <a:chOff x="1984003" y="2202714"/>
            <a:chExt cx="8762022" cy="2005046"/>
          </a:xfrm>
          <a:solidFill>
            <a:srgbClr val="FF0000"/>
          </a:solidFill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94B4F60E-D017-4D19-A091-5A18EE395A37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6199B8E7-BED8-4973-9564-7BB343F4ABCE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324147FD-B368-43C2-9E37-982B402F72E6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59A9E2A4-5CD6-4883-AF3F-F8C464B4AA90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EB40805A-5C41-4ACC-92A8-A71DFF3CCC51}"/>
                </a:ext>
              </a:extLst>
            </p:cNvPr>
            <p:cNvGrpSpPr/>
            <p:nvPr/>
          </p:nvGrpSpPr>
          <p:grpSpPr>
            <a:xfrm>
              <a:off x="1984003" y="2381650"/>
              <a:ext cx="8758101" cy="1826110"/>
              <a:chOff x="1984003" y="2381650"/>
              <a:chExt cx="8758101" cy="1826110"/>
            </a:xfrm>
            <a:grpFill/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5C8F0DF4-BF7B-435C-B1FA-570AAE312A72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grpFill/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547DE89B-2067-4442-AE45-6A1C5233DD0F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="" xmlns:a16="http://schemas.microsoft.com/office/drawing/2014/main" id="{2763F4B9-0C0E-42C8-88D3-042A9D2CE0F5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269722EE-54C4-4064-9C78-3A6C08F24205}"/>
                  </a:ext>
                </a:extLst>
              </p:cNvPr>
              <p:cNvSpPr/>
              <p:nvPr/>
            </p:nvSpPr>
            <p:spPr>
              <a:xfrm>
                <a:off x="1984003" y="2381650"/>
                <a:ext cx="45993" cy="12852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73FD4FF7-507C-4933-8CD0-EB646F1F2734}"/>
              </a:ext>
            </a:extLst>
          </p:cNvPr>
          <p:cNvGrpSpPr/>
          <p:nvPr/>
        </p:nvGrpSpPr>
        <p:grpSpPr>
          <a:xfrm>
            <a:off x="1189690" y="259905"/>
            <a:ext cx="2067860" cy="6213392"/>
            <a:chOff x="1113490" y="259905"/>
            <a:chExt cx="2067860" cy="6213392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C83DB93A-704B-42A3-8CB5-A714A85CC918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-2744"/>
              <a:chExt cx="1667408" cy="501013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32A7306D-560B-44F8-9F35-6FBD85000F81}"/>
                  </a:ext>
                </a:extLst>
              </p:cNvPr>
              <p:cNvSpPr/>
              <p:nvPr/>
            </p:nvSpPr>
            <p:spPr>
              <a:xfrm rot="10800000">
                <a:off x="1852510" y="4385281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DE52DAE2-1F63-4C5F-81B1-97A00989134C}"/>
                  </a:ext>
                </a:extLst>
              </p:cNvPr>
              <p:cNvSpPr/>
              <p:nvPr/>
            </p:nvSpPr>
            <p:spPr>
              <a:xfrm rot="10800000">
                <a:off x="1486195" y="4273470"/>
                <a:ext cx="383353" cy="692166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512AF5D7-18E4-4305-BE5D-8763114C7FF2}"/>
                  </a:ext>
                </a:extLst>
              </p:cNvPr>
              <p:cNvSpPr/>
              <p:nvPr/>
            </p:nvSpPr>
            <p:spPr>
              <a:xfrm rot="10800000">
                <a:off x="1113490" y="4273470"/>
                <a:ext cx="383353" cy="638923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6858D882-7DB5-402C-AE80-C23EDB4A9D09}"/>
                  </a:ext>
                </a:extLst>
              </p:cNvPr>
              <p:cNvSpPr/>
              <p:nvPr/>
            </p:nvSpPr>
            <p:spPr>
              <a:xfrm rot="10800000">
                <a:off x="1874872" y="3467362"/>
                <a:ext cx="692166" cy="585679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9D0C9A09-9420-42C2-90C3-76D921079CCC}"/>
                  </a:ext>
                </a:extLst>
              </p:cNvPr>
              <p:cNvSpPr/>
              <p:nvPr/>
            </p:nvSpPr>
            <p:spPr>
              <a:xfrm rot="10800000">
                <a:off x="1125089" y="-2744"/>
                <a:ext cx="1655809" cy="4665956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  <a:gd name="connsiteX0" fmla="*/ 609440 w 1481080"/>
                  <a:gd name="connsiteY0" fmla="*/ 580072 h 1741169"/>
                  <a:gd name="connsiteX1" fmla="*/ 654207 w 1481080"/>
                  <a:gd name="connsiteY1" fmla="*/ 557212 h 1741169"/>
                  <a:gd name="connsiteX2" fmla="*/ 743742 w 1481080"/>
                  <a:gd name="connsiteY2" fmla="*/ 521017 h 1741169"/>
                  <a:gd name="connsiteX3" fmla="*/ 848517 w 1481080"/>
                  <a:gd name="connsiteY3" fmla="*/ 254317 h 1741169"/>
                  <a:gd name="connsiteX4" fmla="*/ 222725 w 1481080"/>
                  <a:gd name="connsiteY4" fmla="*/ 172402 h 1741169"/>
                  <a:gd name="connsiteX5" fmla="*/ 63657 w 1481080"/>
                  <a:gd name="connsiteY5" fmla="*/ 268605 h 1741169"/>
                  <a:gd name="connsiteX6" fmla="*/ 28415 w 1481080"/>
                  <a:gd name="connsiteY6" fmla="*/ 388620 h 1741169"/>
                  <a:gd name="connsiteX7" fmla="*/ 792 w 1481080"/>
                  <a:gd name="connsiteY7" fmla="*/ 545782 h 1741169"/>
                  <a:gd name="connsiteX8" fmla="*/ 16985 w 1481080"/>
                  <a:gd name="connsiteY8" fmla="*/ 613410 h 1741169"/>
                  <a:gd name="connsiteX9" fmla="*/ 285590 w 1481080"/>
                  <a:gd name="connsiteY9" fmla="*/ 1036320 h 1741169"/>
                  <a:gd name="connsiteX10" fmla="*/ 371315 w 1481080"/>
                  <a:gd name="connsiteY10" fmla="*/ 1119187 h 1741169"/>
                  <a:gd name="connsiteX11" fmla="*/ 392270 w 1481080"/>
                  <a:gd name="connsiteY11" fmla="*/ 1166812 h 1741169"/>
                  <a:gd name="connsiteX12" fmla="*/ 400842 w 1481080"/>
                  <a:gd name="connsiteY12" fmla="*/ 1688782 h 1741169"/>
                  <a:gd name="connsiteX13" fmla="*/ 455135 w 1481080"/>
                  <a:gd name="connsiteY13" fmla="*/ 1739264 h 1741169"/>
                  <a:gd name="connsiteX14" fmla="*/ 1207610 w 1481080"/>
                  <a:gd name="connsiteY14" fmla="*/ 1741170 h 1741169"/>
                  <a:gd name="connsiteX15" fmla="*/ 1254282 w 1481080"/>
                  <a:gd name="connsiteY15" fmla="*/ 1694497 h 1741169"/>
                  <a:gd name="connsiteX16" fmla="*/ 1245710 w 1481080"/>
                  <a:gd name="connsiteY16" fmla="*/ 1146810 h 1741169"/>
                  <a:gd name="connsiteX17" fmla="*/ 1276190 w 1481080"/>
                  <a:gd name="connsiteY17" fmla="*/ 1092517 h 1741169"/>
                  <a:gd name="connsiteX18" fmla="*/ 1452402 w 1481080"/>
                  <a:gd name="connsiteY18" fmla="*/ 862012 h 1741169"/>
                  <a:gd name="connsiteX19" fmla="*/ 1467642 w 1481080"/>
                  <a:gd name="connsiteY19" fmla="*/ 779145 h 1741169"/>
                  <a:gd name="connsiteX20" fmla="*/ 1480977 w 1481080"/>
                  <a:gd name="connsiteY20" fmla="*/ 0 h 1741169"/>
                  <a:gd name="connsiteX0" fmla="*/ 609440 w 1481080"/>
                  <a:gd name="connsiteY0" fmla="*/ 580072 h 2260882"/>
                  <a:gd name="connsiteX1" fmla="*/ 654207 w 1481080"/>
                  <a:gd name="connsiteY1" fmla="*/ 557212 h 2260882"/>
                  <a:gd name="connsiteX2" fmla="*/ 743742 w 1481080"/>
                  <a:gd name="connsiteY2" fmla="*/ 521017 h 2260882"/>
                  <a:gd name="connsiteX3" fmla="*/ 848517 w 1481080"/>
                  <a:gd name="connsiteY3" fmla="*/ 254317 h 2260882"/>
                  <a:gd name="connsiteX4" fmla="*/ 222725 w 1481080"/>
                  <a:gd name="connsiteY4" fmla="*/ 172402 h 2260882"/>
                  <a:gd name="connsiteX5" fmla="*/ 63657 w 1481080"/>
                  <a:gd name="connsiteY5" fmla="*/ 268605 h 2260882"/>
                  <a:gd name="connsiteX6" fmla="*/ 28415 w 1481080"/>
                  <a:gd name="connsiteY6" fmla="*/ 388620 h 2260882"/>
                  <a:gd name="connsiteX7" fmla="*/ 792 w 1481080"/>
                  <a:gd name="connsiteY7" fmla="*/ 545782 h 2260882"/>
                  <a:gd name="connsiteX8" fmla="*/ 16985 w 1481080"/>
                  <a:gd name="connsiteY8" fmla="*/ 613410 h 2260882"/>
                  <a:gd name="connsiteX9" fmla="*/ 285590 w 1481080"/>
                  <a:gd name="connsiteY9" fmla="*/ 1036320 h 2260882"/>
                  <a:gd name="connsiteX10" fmla="*/ 371315 w 1481080"/>
                  <a:gd name="connsiteY10" fmla="*/ 1119187 h 2260882"/>
                  <a:gd name="connsiteX11" fmla="*/ 392270 w 1481080"/>
                  <a:gd name="connsiteY11" fmla="*/ 1166812 h 2260882"/>
                  <a:gd name="connsiteX12" fmla="*/ 400842 w 1481080"/>
                  <a:gd name="connsiteY12" fmla="*/ 1688782 h 2260882"/>
                  <a:gd name="connsiteX13" fmla="*/ 455135 w 1481080"/>
                  <a:gd name="connsiteY13" fmla="*/ 1739264 h 2260882"/>
                  <a:gd name="connsiteX14" fmla="*/ 1037213 w 1481080"/>
                  <a:gd name="connsiteY14" fmla="*/ 2260882 h 2260882"/>
                  <a:gd name="connsiteX15" fmla="*/ 1254282 w 1481080"/>
                  <a:gd name="connsiteY15" fmla="*/ 1694497 h 2260882"/>
                  <a:gd name="connsiteX16" fmla="*/ 1245710 w 1481080"/>
                  <a:gd name="connsiteY16" fmla="*/ 1146810 h 2260882"/>
                  <a:gd name="connsiteX17" fmla="*/ 1276190 w 1481080"/>
                  <a:gd name="connsiteY17" fmla="*/ 1092517 h 2260882"/>
                  <a:gd name="connsiteX18" fmla="*/ 1452402 w 1481080"/>
                  <a:gd name="connsiteY18" fmla="*/ 862012 h 2260882"/>
                  <a:gd name="connsiteX19" fmla="*/ 1467642 w 1481080"/>
                  <a:gd name="connsiteY19" fmla="*/ 779145 h 2260882"/>
                  <a:gd name="connsiteX20" fmla="*/ 1480977 w 1481080"/>
                  <a:gd name="connsiteY20" fmla="*/ 0 h 2260882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215661"/>
                  <a:gd name="connsiteX1" fmla="*/ 654207 w 1481080"/>
                  <a:gd name="connsiteY1" fmla="*/ 557212 h 4215661"/>
                  <a:gd name="connsiteX2" fmla="*/ 743742 w 1481080"/>
                  <a:gd name="connsiteY2" fmla="*/ 521017 h 4215661"/>
                  <a:gd name="connsiteX3" fmla="*/ 848517 w 1481080"/>
                  <a:gd name="connsiteY3" fmla="*/ 254317 h 4215661"/>
                  <a:gd name="connsiteX4" fmla="*/ 222725 w 1481080"/>
                  <a:gd name="connsiteY4" fmla="*/ 172402 h 4215661"/>
                  <a:gd name="connsiteX5" fmla="*/ 63657 w 1481080"/>
                  <a:gd name="connsiteY5" fmla="*/ 268605 h 4215661"/>
                  <a:gd name="connsiteX6" fmla="*/ 28415 w 1481080"/>
                  <a:gd name="connsiteY6" fmla="*/ 388620 h 4215661"/>
                  <a:gd name="connsiteX7" fmla="*/ 792 w 1481080"/>
                  <a:gd name="connsiteY7" fmla="*/ 545782 h 4215661"/>
                  <a:gd name="connsiteX8" fmla="*/ 16985 w 1481080"/>
                  <a:gd name="connsiteY8" fmla="*/ 613410 h 4215661"/>
                  <a:gd name="connsiteX9" fmla="*/ 285590 w 1481080"/>
                  <a:gd name="connsiteY9" fmla="*/ 1036320 h 4215661"/>
                  <a:gd name="connsiteX10" fmla="*/ 371315 w 1481080"/>
                  <a:gd name="connsiteY10" fmla="*/ 1119187 h 4215661"/>
                  <a:gd name="connsiteX11" fmla="*/ 392270 w 1481080"/>
                  <a:gd name="connsiteY11" fmla="*/ 1166812 h 4215661"/>
                  <a:gd name="connsiteX12" fmla="*/ 400842 w 1481080"/>
                  <a:gd name="connsiteY12" fmla="*/ 1688782 h 4215661"/>
                  <a:gd name="connsiteX13" fmla="*/ 361416 w 1481080"/>
                  <a:gd name="connsiteY13" fmla="*/ 4124828 h 4215661"/>
                  <a:gd name="connsiteX14" fmla="*/ 1309849 w 1481080"/>
                  <a:gd name="connsiteY14" fmla="*/ 4169333 h 4215661"/>
                  <a:gd name="connsiteX15" fmla="*/ 1254282 w 1481080"/>
                  <a:gd name="connsiteY15" fmla="*/ 1694497 h 4215661"/>
                  <a:gd name="connsiteX16" fmla="*/ 1245710 w 1481080"/>
                  <a:gd name="connsiteY16" fmla="*/ 1146810 h 4215661"/>
                  <a:gd name="connsiteX17" fmla="*/ 1276190 w 1481080"/>
                  <a:gd name="connsiteY17" fmla="*/ 1092517 h 4215661"/>
                  <a:gd name="connsiteX18" fmla="*/ 1452402 w 1481080"/>
                  <a:gd name="connsiteY18" fmla="*/ 862012 h 4215661"/>
                  <a:gd name="connsiteX19" fmla="*/ 1467642 w 1481080"/>
                  <a:gd name="connsiteY19" fmla="*/ 779145 h 4215661"/>
                  <a:gd name="connsiteX20" fmla="*/ 1480977 w 1481080"/>
                  <a:gd name="connsiteY20" fmla="*/ 0 h 4215661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361416 w 1481080"/>
                  <a:gd name="connsiteY13" fmla="*/ 41248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98147"/>
                  <a:gd name="connsiteX1" fmla="*/ 654207 w 1481080"/>
                  <a:gd name="connsiteY1" fmla="*/ 557212 h 4198147"/>
                  <a:gd name="connsiteX2" fmla="*/ 743742 w 1481080"/>
                  <a:gd name="connsiteY2" fmla="*/ 521017 h 4198147"/>
                  <a:gd name="connsiteX3" fmla="*/ 848517 w 1481080"/>
                  <a:gd name="connsiteY3" fmla="*/ 254317 h 4198147"/>
                  <a:gd name="connsiteX4" fmla="*/ 222725 w 1481080"/>
                  <a:gd name="connsiteY4" fmla="*/ 172402 h 4198147"/>
                  <a:gd name="connsiteX5" fmla="*/ 63657 w 1481080"/>
                  <a:gd name="connsiteY5" fmla="*/ 268605 h 4198147"/>
                  <a:gd name="connsiteX6" fmla="*/ 28415 w 1481080"/>
                  <a:gd name="connsiteY6" fmla="*/ 388620 h 4198147"/>
                  <a:gd name="connsiteX7" fmla="*/ 792 w 1481080"/>
                  <a:gd name="connsiteY7" fmla="*/ 545782 h 4198147"/>
                  <a:gd name="connsiteX8" fmla="*/ 16985 w 1481080"/>
                  <a:gd name="connsiteY8" fmla="*/ 613410 h 4198147"/>
                  <a:gd name="connsiteX9" fmla="*/ 285590 w 1481080"/>
                  <a:gd name="connsiteY9" fmla="*/ 1036320 h 4198147"/>
                  <a:gd name="connsiteX10" fmla="*/ 371315 w 1481080"/>
                  <a:gd name="connsiteY10" fmla="*/ 1119187 h 4198147"/>
                  <a:gd name="connsiteX11" fmla="*/ 392270 w 1481080"/>
                  <a:gd name="connsiteY11" fmla="*/ 1166812 h 4198147"/>
                  <a:gd name="connsiteX12" fmla="*/ 400842 w 1481080"/>
                  <a:gd name="connsiteY12" fmla="*/ 1688782 h 4198147"/>
                  <a:gd name="connsiteX13" fmla="*/ 318817 w 1481080"/>
                  <a:gd name="connsiteY13" fmla="*/ 4192987 h 4198147"/>
                  <a:gd name="connsiteX14" fmla="*/ 1309849 w 1481080"/>
                  <a:gd name="connsiteY14" fmla="*/ 4169333 h 4198147"/>
                  <a:gd name="connsiteX15" fmla="*/ 1254282 w 1481080"/>
                  <a:gd name="connsiteY15" fmla="*/ 1694497 h 4198147"/>
                  <a:gd name="connsiteX16" fmla="*/ 1245710 w 1481080"/>
                  <a:gd name="connsiteY16" fmla="*/ 1146810 h 4198147"/>
                  <a:gd name="connsiteX17" fmla="*/ 1276190 w 1481080"/>
                  <a:gd name="connsiteY17" fmla="*/ 1092517 h 4198147"/>
                  <a:gd name="connsiteX18" fmla="*/ 1452402 w 1481080"/>
                  <a:gd name="connsiteY18" fmla="*/ 862012 h 4198147"/>
                  <a:gd name="connsiteX19" fmla="*/ 1467642 w 1481080"/>
                  <a:gd name="connsiteY19" fmla="*/ 779145 h 4198147"/>
                  <a:gd name="connsiteX20" fmla="*/ 1480977 w 1481080"/>
                  <a:gd name="connsiteY20" fmla="*/ 0 h 4198147"/>
                  <a:gd name="connsiteX0" fmla="*/ 609440 w 1481080"/>
                  <a:gd name="connsiteY0" fmla="*/ 580072 h 4193135"/>
                  <a:gd name="connsiteX1" fmla="*/ 654207 w 1481080"/>
                  <a:gd name="connsiteY1" fmla="*/ 557212 h 4193135"/>
                  <a:gd name="connsiteX2" fmla="*/ 743742 w 1481080"/>
                  <a:gd name="connsiteY2" fmla="*/ 521017 h 4193135"/>
                  <a:gd name="connsiteX3" fmla="*/ 848517 w 1481080"/>
                  <a:gd name="connsiteY3" fmla="*/ 254317 h 4193135"/>
                  <a:gd name="connsiteX4" fmla="*/ 222725 w 1481080"/>
                  <a:gd name="connsiteY4" fmla="*/ 172402 h 4193135"/>
                  <a:gd name="connsiteX5" fmla="*/ 63657 w 1481080"/>
                  <a:gd name="connsiteY5" fmla="*/ 268605 h 4193135"/>
                  <a:gd name="connsiteX6" fmla="*/ 28415 w 1481080"/>
                  <a:gd name="connsiteY6" fmla="*/ 388620 h 4193135"/>
                  <a:gd name="connsiteX7" fmla="*/ 792 w 1481080"/>
                  <a:gd name="connsiteY7" fmla="*/ 545782 h 4193135"/>
                  <a:gd name="connsiteX8" fmla="*/ 16985 w 1481080"/>
                  <a:gd name="connsiteY8" fmla="*/ 613410 h 4193135"/>
                  <a:gd name="connsiteX9" fmla="*/ 285590 w 1481080"/>
                  <a:gd name="connsiteY9" fmla="*/ 1036320 h 4193135"/>
                  <a:gd name="connsiteX10" fmla="*/ 371315 w 1481080"/>
                  <a:gd name="connsiteY10" fmla="*/ 1119187 h 4193135"/>
                  <a:gd name="connsiteX11" fmla="*/ 392270 w 1481080"/>
                  <a:gd name="connsiteY11" fmla="*/ 1166812 h 4193135"/>
                  <a:gd name="connsiteX12" fmla="*/ 400842 w 1481080"/>
                  <a:gd name="connsiteY12" fmla="*/ 1688782 h 4193135"/>
                  <a:gd name="connsiteX13" fmla="*/ 318817 w 1481080"/>
                  <a:gd name="connsiteY13" fmla="*/ 4192987 h 4193135"/>
                  <a:gd name="connsiteX14" fmla="*/ 1309849 w 1481080"/>
                  <a:gd name="connsiteY14" fmla="*/ 4169333 h 4193135"/>
                  <a:gd name="connsiteX15" fmla="*/ 1254282 w 1481080"/>
                  <a:gd name="connsiteY15" fmla="*/ 1694497 h 4193135"/>
                  <a:gd name="connsiteX16" fmla="*/ 1245710 w 1481080"/>
                  <a:gd name="connsiteY16" fmla="*/ 1146810 h 4193135"/>
                  <a:gd name="connsiteX17" fmla="*/ 1276190 w 1481080"/>
                  <a:gd name="connsiteY17" fmla="*/ 1092517 h 4193135"/>
                  <a:gd name="connsiteX18" fmla="*/ 1452402 w 1481080"/>
                  <a:gd name="connsiteY18" fmla="*/ 862012 h 4193135"/>
                  <a:gd name="connsiteX19" fmla="*/ 1467642 w 1481080"/>
                  <a:gd name="connsiteY19" fmla="*/ 779145 h 4193135"/>
                  <a:gd name="connsiteX20" fmla="*/ 1480977 w 1481080"/>
                  <a:gd name="connsiteY20" fmla="*/ 0 h 4193135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284737 w 1481080"/>
                  <a:gd name="connsiteY13" fmla="*/ 41674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439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865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1080" h="4173579">
                    <a:moveTo>
                      <a:pt x="609440" y="580072"/>
                    </a:moveTo>
                    <a:cubicBezTo>
                      <a:pt x="621822" y="567690"/>
                      <a:pt x="637062" y="561022"/>
                      <a:pt x="654207" y="557212"/>
                    </a:cubicBezTo>
                    <a:cubicBezTo>
                      <a:pt x="686592" y="550545"/>
                      <a:pt x="717072" y="539115"/>
                      <a:pt x="743742" y="521017"/>
                    </a:cubicBezTo>
                    <a:cubicBezTo>
                      <a:pt x="819942" y="469582"/>
                      <a:pt x="845660" y="347662"/>
                      <a:pt x="848517" y="254317"/>
                    </a:cubicBezTo>
                    <a:cubicBezTo>
                      <a:pt x="849470" y="238125"/>
                      <a:pt x="307497" y="176212"/>
                      <a:pt x="222725" y="172402"/>
                    </a:cubicBezTo>
                    <a:cubicBezTo>
                      <a:pt x="152240" y="168592"/>
                      <a:pt x="84612" y="202882"/>
                      <a:pt x="63657" y="268605"/>
                    </a:cubicBezTo>
                    <a:cubicBezTo>
                      <a:pt x="51275" y="308610"/>
                      <a:pt x="40797" y="348615"/>
                      <a:pt x="28415" y="388620"/>
                    </a:cubicBezTo>
                    <a:cubicBezTo>
                      <a:pt x="19842" y="418147"/>
                      <a:pt x="8412" y="497204"/>
                      <a:pt x="792" y="545782"/>
                    </a:cubicBezTo>
                    <a:cubicBezTo>
                      <a:pt x="-2065" y="569595"/>
                      <a:pt x="2697" y="593407"/>
                      <a:pt x="16985" y="613410"/>
                    </a:cubicBezTo>
                    <a:cubicBezTo>
                      <a:pt x="75087" y="698182"/>
                      <a:pt x="226535" y="940117"/>
                      <a:pt x="285590" y="1036320"/>
                    </a:cubicBezTo>
                    <a:cubicBezTo>
                      <a:pt x="297020" y="1055370"/>
                      <a:pt x="351312" y="1106805"/>
                      <a:pt x="371315" y="1119187"/>
                    </a:cubicBezTo>
                    <a:cubicBezTo>
                      <a:pt x="381792" y="1125855"/>
                      <a:pt x="392270" y="1146810"/>
                      <a:pt x="392270" y="1166812"/>
                    </a:cubicBezTo>
                    <a:cubicBezTo>
                      <a:pt x="387507" y="1338262"/>
                      <a:pt x="401742" y="1465261"/>
                      <a:pt x="409362" y="1637663"/>
                    </a:cubicBezTo>
                    <a:cubicBezTo>
                      <a:pt x="419787" y="2309091"/>
                      <a:pt x="303633" y="3583606"/>
                      <a:pt x="284737" y="4167428"/>
                    </a:cubicBezTo>
                    <a:cubicBezTo>
                      <a:pt x="615155" y="4180419"/>
                      <a:pt x="1041984" y="4168698"/>
                      <a:pt x="1386528" y="4169333"/>
                    </a:cubicBezTo>
                    <a:cubicBezTo>
                      <a:pt x="1428438" y="4169333"/>
                      <a:pt x="1279842" y="1922892"/>
                      <a:pt x="1254282" y="1617818"/>
                    </a:cubicBezTo>
                    <a:cubicBezTo>
                      <a:pt x="1252377" y="1437796"/>
                      <a:pt x="1243805" y="1327785"/>
                      <a:pt x="1245710" y="1146810"/>
                    </a:cubicBezTo>
                    <a:cubicBezTo>
                      <a:pt x="1245710" y="1121092"/>
                      <a:pt x="1254282" y="1106805"/>
                      <a:pt x="1276190" y="1092517"/>
                    </a:cubicBezTo>
                    <a:cubicBezTo>
                      <a:pt x="1363820" y="1033462"/>
                      <a:pt x="1420017" y="962977"/>
                      <a:pt x="1452402" y="862012"/>
                    </a:cubicBezTo>
                    <a:cubicBezTo>
                      <a:pt x="1460975" y="834390"/>
                      <a:pt x="1466690" y="807720"/>
                      <a:pt x="1467642" y="779145"/>
                    </a:cubicBezTo>
                    <a:cubicBezTo>
                      <a:pt x="1476215" y="527685"/>
                      <a:pt x="1481930" y="273367"/>
                      <a:pt x="1480977" y="0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98FB08A8-6BBE-41FA-9155-8019B028D4F6}"/>
                  </a:ext>
                </a:extLst>
              </p:cNvPr>
              <p:cNvSpPr/>
              <p:nvPr/>
            </p:nvSpPr>
            <p:spPr>
              <a:xfrm rot="10800000">
                <a:off x="2216786" y="4421713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F0C696E9-28E0-4596-AD95-7840E4A2FC5B}"/>
                </a:ext>
              </a:extLst>
            </p:cNvPr>
            <p:cNvSpPr/>
            <p:nvPr/>
          </p:nvSpPr>
          <p:spPr>
            <a:xfrm>
              <a:off x="1588912" y="2318456"/>
              <a:ext cx="858401" cy="2667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6068692" y="74660"/>
            <a:ext cx="205785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altLang="ko-KR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ko-KR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2183" y="4282386"/>
            <a:ext cx="842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রক্তের গ্রুপ কী? ঐ গ্রুপের রক্তের বৈশিষ্ট লিখে আনবে।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71438" y="2637189"/>
            <a:ext cx="121920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altLang="ko-KR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ko-KR" alt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10731247" y="96759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4233797" y="92807"/>
            <a:ext cx="3206663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632268" y="97183"/>
            <a:ext cx="269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23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2957" y="3901320"/>
            <a:ext cx="3028391" cy="576262"/>
            <a:chOff x="5014861" y="1008782"/>
            <a:chExt cx="7983417" cy="576262"/>
          </a:xfrm>
        </p:grpSpPr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90237" y="3919462"/>
            <a:ext cx="267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10731247" y="96759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4469430" y="194733"/>
            <a:ext cx="2670406" cy="576262"/>
            <a:chOff x="5014861" y="1008782"/>
            <a:chExt cx="7983417" cy="576262"/>
          </a:xfrm>
        </p:grpSpPr>
        <p:sp>
          <p:nvSpPr>
            <p:cNvPr id="15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469430" y="22244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45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685A0F22-80FB-44C7-A6DA-7636F9791480}"/>
              </a:ext>
            </a:extLst>
          </p:cNvPr>
          <p:cNvSpPr/>
          <p:nvPr/>
        </p:nvSpPr>
        <p:spPr>
          <a:xfrm>
            <a:off x="76200" y="0"/>
            <a:ext cx="12192000" cy="6858000"/>
          </a:xfrm>
          <a:custGeom>
            <a:avLst/>
            <a:gdLst>
              <a:gd name="connsiteX0" fmla="*/ 12191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2585 h 6858000"/>
              <a:gd name="connsiteX5" fmla="*/ 134300 w 12192000"/>
              <a:gd name="connsiteY5" fmla="*/ 6783801 h 6858000"/>
              <a:gd name="connsiteX6" fmla="*/ 6096001 w 12192000"/>
              <a:gd name="connsiteY6" fmla="*/ 5427786 h 6858000"/>
              <a:gd name="connsiteX7" fmla="*/ 12057702 w 12192000"/>
              <a:gd name="connsiteY7" fmla="*/ 6783801 h 6858000"/>
              <a:gd name="connsiteX8" fmla="*/ 12191999 w 12192000"/>
              <a:gd name="connsiteY8" fmla="*/ 6852584 h 6858000"/>
              <a:gd name="connsiteX9" fmla="*/ 10322 w 12192000"/>
              <a:gd name="connsiteY9" fmla="*/ 0 h 6858000"/>
              <a:gd name="connsiteX10" fmla="*/ 12181679 w 12192000"/>
              <a:gd name="connsiteY10" fmla="*/ 0 h 6858000"/>
              <a:gd name="connsiteX11" fmla="*/ 12057702 w 12192000"/>
              <a:gd name="connsiteY11" fmla="*/ 63498 h 6858000"/>
              <a:gd name="connsiteX12" fmla="*/ 6096001 w 12192000"/>
              <a:gd name="connsiteY12" fmla="*/ 1419513 h 6858000"/>
              <a:gd name="connsiteX13" fmla="*/ 134300 w 12192000"/>
              <a:gd name="connsiteY13" fmla="*/ 63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1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2585"/>
                </a:lnTo>
                <a:lnTo>
                  <a:pt x="134300" y="6783801"/>
                </a:lnTo>
                <a:cubicBezTo>
                  <a:pt x="1937804" y="5914783"/>
                  <a:pt x="3960030" y="5427786"/>
                  <a:pt x="6096001" y="5427786"/>
                </a:cubicBezTo>
                <a:cubicBezTo>
                  <a:pt x="8231971" y="5427786"/>
                  <a:pt x="10254197" y="5914783"/>
                  <a:pt x="12057702" y="6783801"/>
                </a:cubicBezTo>
                <a:lnTo>
                  <a:pt x="12191999" y="6852584"/>
                </a:lnTo>
                <a:close/>
                <a:moveTo>
                  <a:pt x="10322" y="0"/>
                </a:moveTo>
                <a:lnTo>
                  <a:pt x="12181679" y="0"/>
                </a:lnTo>
                <a:lnTo>
                  <a:pt x="12057702" y="63498"/>
                </a:lnTo>
                <a:cubicBezTo>
                  <a:pt x="10254197" y="932515"/>
                  <a:pt x="8231971" y="1419513"/>
                  <a:pt x="6096001" y="1419513"/>
                </a:cubicBezTo>
                <a:cubicBezTo>
                  <a:pt x="3960030" y="1419513"/>
                  <a:pt x="1937805" y="932515"/>
                  <a:pt x="134300" y="6349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4633867" y="5728020"/>
            <a:ext cx="34239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altLang="ko-KR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ko-KR" altLang="en-US" sz="3600" b="1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6117" y="189466"/>
            <a:ext cx="2519422" cy="576262"/>
            <a:chOff x="5014861" y="1008782"/>
            <a:chExt cx="7983417" cy="576262"/>
          </a:xfrm>
        </p:grpSpPr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289587" y="180197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altLang="ko-KR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ko-KR" alt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B1EB8303-EE04-4902-9D5F-7A51F6510A6D}"/>
              </a:ext>
            </a:extLst>
          </p:cNvPr>
          <p:cNvSpPr/>
          <p:nvPr/>
        </p:nvSpPr>
        <p:spPr>
          <a:xfrm>
            <a:off x="6635224" y="3078856"/>
            <a:ext cx="5632977" cy="730397"/>
          </a:xfrm>
          <a:custGeom>
            <a:avLst/>
            <a:gdLst>
              <a:gd name="connsiteX0" fmla="*/ 0 w 5632977"/>
              <a:gd name="connsiteY0" fmla="*/ 0 h 730397"/>
              <a:gd name="connsiteX1" fmla="*/ 5632977 w 5632977"/>
              <a:gd name="connsiteY1" fmla="*/ 0 h 730397"/>
              <a:gd name="connsiteX2" fmla="*/ 5632977 w 5632977"/>
              <a:gd name="connsiteY2" fmla="*/ 730397 h 730397"/>
              <a:gd name="connsiteX3" fmla="*/ 0 w 5632977"/>
              <a:gd name="connsiteY3" fmla="*/ 730397 h 73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2977" h="730397">
                <a:moveTo>
                  <a:pt x="0" y="0"/>
                </a:moveTo>
                <a:lnTo>
                  <a:pt x="5632977" y="0"/>
                </a:lnTo>
                <a:lnTo>
                  <a:pt x="5632977" y="730397"/>
                </a:lnTo>
                <a:lnTo>
                  <a:pt x="0" y="73039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A137EC6A-F4DE-4F0B-AADD-7F9854D5232A}"/>
              </a:ext>
            </a:extLst>
          </p:cNvPr>
          <p:cNvSpPr/>
          <p:nvPr/>
        </p:nvSpPr>
        <p:spPr>
          <a:xfrm>
            <a:off x="6686633" y="4314733"/>
            <a:ext cx="5581568" cy="730397"/>
          </a:xfrm>
          <a:custGeom>
            <a:avLst/>
            <a:gdLst>
              <a:gd name="connsiteX0" fmla="*/ 0 w 5581568"/>
              <a:gd name="connsiteY0" fmla="*/ 0 h 730397"/>
              <a:gd name="connsiteX1" fmla="*/ 5581568 w 5581568"/>
              <a:gd name="connsiteY1" fmla="*/ 0 h 730397"/>
              <a:gd name="connsiteX2" fmla="*/ 5581568 w 5581568"/>
              <a:gd name="connsiteY2" fmla="*/ 730397 h 730397"/>
              <a:gd name="connsiteX3" fmla="*/ 0 w 5581568"/>
              <a:gd name="connsiteY3" fmla="*/ 730397 h 73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568" h="730397">
                <a:moveTo>
                  <a:pt x="0" y="0"/>
                </a:moveTo>
                <a:lnTo>
                  <a:pt x="5581568" y="0"/>
                </a:lnTo>
                <a:lnTo>
                  <a:pt x="5581568" y="730397"/>
                </a:lnTo>
                <a:lnTo>
                  <a:pt x="0" y="730397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EBA1840B-7A7E-4383-B147-1396F5A77EF0}"/>
              </a:ext>
            </a:extLst>
          </p:cNvPr>
          <p:cNvSpPr/>
          <p:nvPr/>
        </p:nvSpPr>
        <p:spPr>
          <a:xfrm>
            <a:off x="6337629" y="1874075"/>
            <a:ext cx="5930572" cy="730397"/>
          </a:xfrm>
          <a:custGeom>
            <a:avLst/>
            <a:gdLst>
              <a:gd name="connsiteX0" fmla="*/ 249384 w 5930572"/>
              <a:gd name="connsiteY0" fmla="*/ 0 h 730397"/>
              <a:gd name="connsiteX1" fmla="*/ 5930572 w 5930572"/>
              <a:gd name="connsiteY1" fmla="*/ 0 h 730397"/>
              <a:gd name="connsiteX2" fmla="*/ 5930572 w 5930572"/>
              <a:gd name="connsiteY2" fmla="*/ 730397 h 730397"/>
              <a:gd name="connsiteX3" fmla="*/ 498766 w 5930572"/>
              <a:gd name="connsiteY3" fmla="*/ 730397 h 730397"/>
              <a:gd name="connsiteX4" fmla="*/ 249384 w 5930572"/>
              <a:gd name="connsiteY4" fmla="*/ 730397 h 730397"/>
              <a:gd name="connsiteX5" fmla="*/ 0 w 5930572"/>
              <a:gd name="connsiteY5" fmla="*/ 730397 h 730397"/>
              <a:gd name="connsiteX6" fmla="*/ 340135 w 5930572"/>
              <a:gd name="connsiteY6" fmla="*/ 355036 h 730397"/>
              <a:gd name="connsiteX7" fmla="*/ 249384 w 5930572"/>
              <a:gd name="connsiteY7" fmla="*/ 0 h 73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0572" h="730397">
                <a:moveTo>
                  <a:pt x="249384" y="0"/>
                </a:moveTo>
                <a:lnTo>
                  <a:pt x="5930572" y="0"/>
                </a:lnTo>
                <a:lnTo>
                  <a:pt x="5930572" y="730397"/>
                </a:lnTo>
                <a:lnTo>
                  <a:pt x="498766" y="730397"/>
                </a:lnTo>
                <a:lnTo>
                  <a:pt x="249384" y="730397"/>
                </a:lnTo>
                <a:lnTo>
                  <a:pt x="0" y="730397"/>
                </a:lnTo>
                <a:cubicBezTo>
                  <a:pt x="113379" y="605277"/>
                  <a:pt x="97113" y="441264"/>
                  <a:pt x="340135" y="355036"/>
                </a:cubicBezTo>
                <a:cubicBezTo>
                  <a:pt x="573496" y="129735"/>
                  <a:pt x="249384" y="108622"/>
                  <a:pt x="249384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1532337-36FF-429E-B639-C141695B955D}"/>
              </a:ext>
            </a:extLst>
          </p:cNvPr>
          <p:cNvSpPr txBox="1"/>
          <p:nvPr/>
        </p:nvSpPr>
        <p:spPr>
          <a:xfrm>
            <a:off x="6987676" y="1950316"/>
            <a:ext cx="488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 কাকে বলে তা লিখতে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C644B1E8-FEBC-41E3-9AE6-CC5B2A5C18ED}"/>
              </a:ext>
            </a:extLst>
          </p:cNvPr>
          <p:cNvSpPr txBox="1"/>
          <p:nvPr/>
        </p:nvSpPr>
        <p:spPr>
          <a:xfrm>
            <a:off x="6987676" y="3164782"/>
            <a:ext cx="488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7967" y="1040896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7091" y="1129792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2293" y="2369537"/>
            <a:ext cx="9797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0235" y="3519567"/>
            <a:ext cx="11368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44B1E8-FEBC-41E3-9AE6-CC5B2A5C18ED}"/>
              </a:ext>
            </a:extLst>
          </p:cNvPr>
          <p:cNvSpPr txBox="1"/>
          <p:nvPr/>
        </p:nvSpPr>
        <p:spPr>
          <a:xfrm>
            <a:off x="7011332" y="4344671"/>
            <a:ext cx="488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বর্ণনা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34454" y="92691"/>
            <a:ext cx="2139043" cy="576262"/>
            <a:chOff x="5014861" y="1008782"/>
            <a:chExt cx="7983417" cy="576262"/>
          </a:xfrm>
        </p:grpSpPr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05086" y="92691"/>
            <a:ext cx="198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ko-KR" altLang="en-US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3045E-7 -4.44444E-6 L -0.20383 -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8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975F785-03CC-4799-B832-65AB53816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A94FF5B-B9B5-4DE8-B93B-91A2FBCA95CA}"/>
              </a:ext>
            </a:extLst>
          </p:cNvPr>
          <p:cNvGrpSpPr/>
          <p:nvPr/>
        </p:nvGrpSpPr>
        <p:grpSpPr>
          <a:xfrm>
            <a:off x="1076396" y="0"/>
            <a:ext cx="2197925" cy="6858000"/>
            <a:chOff x="1000195" y="0"/>
            <a:chExt cx="2197925" cy="6858000"/>
          </a:xfrm>
          <a:solidFill>
            <a:srgbClr val="FF0000"/>
          </a:solidFill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6287C79-9A46-4554-9B72-F0FDF7A7A5E4}"/>
                </a:ext>
              </a:extLst>
            </p:cNvPr>
            <p:cNvSpPr/>
            <p:nvPr/>
          </p:nvSpPr>
          <p:spPr>
            <a:xfrm>
              <a:off x="1089498" y="1170116"/>
              <a:ext cx="2023354" cy="4001641"/>
            </a:xfrm>
            <a:custGeom>
              <a:avLst/>
              <a:gdLst>
                <a:gd name="connsiteX0" fmla="*/ 955324 w 1083101"/>
                <a:gd name="connsiteY0" fmla="*/ 0 h 2424591"/>
                <a:gd name="connsiteX1" fmla="*/ 1086287 w 1083101"/>
                <a:gd name="connsiteY1" fmla="*/ 134149 h 2424591"/>
                <a:gd name="connsiteX2" fmla="*/ 1084871 w 1083101"/>
                <a:gd name="connsiteY2" fmla="*/ 153262 h 2424591"/>
                <a:gd name="connsiteX3" fmla="*/ 1084871 w 1083101"/>
                <a:gd name="connsiteY3" fmla="*/ 2273453 h 2424591"/>
                <a:gd name="connsiteX4" fmla="*/ 1086287 w 1083101"/>
                <a:gd name="connsiteY4" fmla="*/ 2292566 h 2424591"/>
                <a:gd name="connsiteX5" fmla="*/ 958863 w 1083101"/>
                <a:gd name="connsiteY5" fmla="*/ 2426715 h 2424591"/>
                <a:gd name="connsiteX6" fmla="*/ 942935 w 1083101"/>
                <a:gd name="connsiteY6" fmla="*/ 2425653 h 2424591"/>
                <a:gd name="connsiteX7" fmla="*/ 143352 w 1083101"/>
                <a:gd name="connsiteY7" fmla="*/ 2425653 h 2424591"/>
                <a:gd name="connsiteX8" fmla="*/ 127424 w 1083101"/>
                <a:gd name="connsiteY8" fmla="*/ 2426715 h 2424591"/>
                <a:gd name="connsiteX9" fmla="*/ 0 w 1083101"/>
                <a:gd name="connsiteY9" fmla="*/ 2292566 h 2424591"/>
                <a:gd name="connsiteX10" fmla="*/ 1416 w 1083101"/>
                <a:gd name="connsiteY10" fmla="*/ 2273453 h 2424591"/>
                <a:gd name="connsiteX11" fmla="*/ 1416 w 1083101"/>
                <a:gd name="connsiteY11" fmla="*/ 153262 h 2424591"/>
                <a:gd name="connsiteX12" fmla="*/ 0 w 1083101"/>
                <a:gd name="connsiteY12" fmla="*/ 134149 h 2424591"/>
                <a:gd name="connsiteX13" fmla="*/ 130963 w 1083101"/>
                <a:gd name="connsiteY13" fmla="*/ 0 h 2424591"/>
                <a:gd name="connsiteX14" fmla="*/ 146891 w 1083101"/>
                <a:gd name="connsiteY14" fmla="*/ 1062 h 2424591"/>
                <a:gd name="connsiteX15" fmla="*/ 939396 w 1083101"/>
                <a:gd name="connsiteY15" fmla="*/ 1062 h 2424591"/>
                <a:gd name="connsiteX16" fmla="*/ 955324 w 1083101"/>
                <a:gd name="connsiteY16" fmla="*/ 0 h 242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3101" h="2424591">
                  <a:moveTo>
                    <a:pt x="955324" y="0"/>
                  </a:moveTo>
                  <a:cubicBezTo>
                    <a:pt x="1025053" y="7079"/>
                    <a:pt x="1084517" y="67959"/>
                    <a:pt x="1086287" y="134149"/>
                  </a:cubicBezTo>
                  <a:cubicBezTo>
                    <a:pt x="1083809" y="140520"/>
                    <a:pt x="1084871" y="146891"/>
                    <a:pt x="1084871" y="153262"/>
                  </a:cubicBezTo>
                  <a:cubicBezTo>
                    <a:pt x="1084871" y="860111"/>
                    <a:pt x="1084871" y="1566605"/>
                    <a:pt x="1084871" y="2273453"/>
                  </a:cubicBezTo>
                  <a:cubicBezTo>
                    <a:pt x="1084871" y="2279824"/>
                    <a:pt x="1083455" y="2286549"/>
                    <a:pt x="1086287" y="2292566"/>
                  </a:cubicBezTo>
                  <a:cubicBezTo>
                    <a:pt x="1084517" y="2357340"/>
                    <a:pt x="1028592" y="2416096"/>
                    <a:pt x="958863" y="2426715"/>
                  </a:cubicBezTo>
                  <a:cubicBezTo>
                    <a:pt x="953554" y="2424945"/>
                    <a:pt x="948245" y="2425653"/>
                    <a:pt x="942935" y="2425653"/>
                  </a:cubicBezTo>
                  <a:cubicBezTo>
                    <a:pt x="676407" y="2425653"/>
                    <a:pt x="409880" y="2425653"/>
                    <a:pt x="143352" y="2425653"/>
                  </a:cubicBezTo>
                  <a:cubicBezTo>
                    <a:pt x="138042" y="2425653"/>
                    <a:pt x="132733" y="2424945"/>
                    <a:pt x="127424" y="2426715"/>
                  </a:cubicBezTo>
                  <a:cubicBezTo>
                    <a:pt x="57341" y="2416096"/>
                    <a:pt x="1416" y="2357340"/>
                    <a:pt x="0" y="2292566"/>
                  </a:cubicBezTo>
                  <a:cubicBezTo>
                    <a:pt x="2832" y="2286195"/>
                    <a:pt x="1416" y="2279824"/>
                    <a:pt x="1416" y="2273453"/>
                  </a:cubicBezTo>
                  <a:cubicBezTo>
                    <a:pt x="1416" y="1566605"/>
                    <a:pt x="1416" y="859757"/>
                    <a:pt x="1416" y="153262"/>
                  </a:cubicBezTo>
                  <a:cubicBezTo>
                    <a:pt x="1416" y="146891"/>
                    <a:pt x="2832" y="140166"/>
                    <a:pt x="0" y="134149"/>
                  </a:cubicBezTo>
                  <a:cubicBezTo>
                    <a:pt x="1770" y="68313"/>
                    <a:pt x="61234" y="7079"/>
                    <a:pt x="130963" y="0"/>
                  </a:cubicBezTo>
                  <a:cubicBezTo>
                    <a:pt x="136273" y="2124"/>
                    <a:pt x="141582" y="1062"/>
                    <a:pt x="146891" y="1062"/>
                  </a:cubicBezTo>
                  <a:cubicBezTo>
                    <a:pt x="410941" y="1062"/>
                    <a:pt x="675346" y="1062"/>
                    <a:pt x="939396" y="1062"/>
                  </a:cubicBezTo>
                  <a:cubicBezTo>
                    <a:pt x="944705" y="1062"/>
                    <a:pt x="950014" y="1770"/>
                    <a:pt x="955324" y="0"/>
                  </a:cubicBezTo>
                  <a:close/>
                </a:path>
              </a:pathLst>
            </a:custGeom>
            <a:grpFill/>
            <a:ln w="35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F2BE93F-BBCF-4716-9759-F158D11AF03E}"/>
                </a:ext>
              </a:extLst>
            </p:cNvPr>
            <p:cNvSpPr/>
            <p:nvPr/>
          </p:nvSpPr>
          <p:spPr>
            <a:xfrm>
              <a:off x="1000195" y="0"/>
              <a:ext cx="2197925" cy="6858000"/>
            </a:xfrm>
            <a:custGeom>
              <a:avLst/>
              <a:gdLst>
                <a:gd name="connsiteX0" fmla="*/ 321169 w 2197925"/>
                <a:gd name="connsiteY0" fmla="*/ 1170116 h 6858000"/>
                <a:gd name="connsiteX1" fmla="*/ 74118 w 2197925"/>
                <a:gd name="connsiteY1" fmla="*/ 1391521 h 6858000"/>
                <a:gd name="connsiteX2" fmla="*/ 76789 w 2197925"/>
                <a:gd name="connsiteY2" fmla="*/ 1423065 h 6858000"/>
                <a:gd name="connsiteX3" fmla="*/ 76789 w 2197925"/>
                <a:gd name="connsiteY3" fmla="*/ 4922313 h 6858000"/>
                <a:gd name="connsiteX4" fmla="*/ 74118 w 2197925"/>
                <a:gd name="connsiteY4" fmla="*/ 4953858 h 6858000"/>
                <a:gd name="connsiteX5" fmla="*/ 314493 w 2197925"/>
                <a:gd name="connsiteY5" fmla="*/ 5175263 h 6858000"/>
                <a:gd name="connsiteX6" fmla="*/ 344540 w 2197925"/>
                <a:gd name="connsiteY6" fmla="*/ 5173510 h 6858000"/>
                <a:gd name="connsiteX7" fmla="*/ 1852889 w 2197925"/>
                <a:gd name="connsiteY7" fmla="*/ 5173510 h 6858000"/>
                <a:gd name="connsiteX8" fmla="*/ 1882936 w 2197925"/>
                <a:gd name="connsiteY8" fmla="*/ 5175263 h 6858000"/>
                <a:gd name="connsiteX9" fmla="*/ 2123311 w 2197925"/>
                <a:gd name="connsiteY9" fmla="*/ 4953858 h 6858000"/>
                <a:gd name="connsiteX10" fmla="*/ 2120639 w 2197925"/>
                <a:gd name="connsiteY10" fmla="*/ 4922313 h 6858000"/>
                <a:gd name="connsiteX11" fmla="*/ 2120639 w 2197925"/>
                <a:gd name="connsiteY11" fmla="*/ 1423065 h 6858000"/>
                <a:gd name="connsiteX12" fmla="*/ 2123311 w 2197925"/>
                <a:gd name="connsiteY12" fmla="*/ 1391521 h 6858000"/>
                <a:gd name="connsiteX13" fmla="*/ 1876259 w 2197925"/>
                <a:gd name="connsiteY13" fmla="*/ 1170116 h 6858000"/>
                <a:gd name="connsiteX14" fmla="*/ 1846213 w 2197925"/>
                <a:gd name="connsiteY14" fmla="*/ 1171869 h 6858000"/>
                <a:gd name="connsiteX15" fmla="*/ 351216 w 2197925"/>
                <a:gd name="connsiteY15" fmla="*/ 1171869 h 6858000"/>
                <a:gd name="connsiteX16" fmla="*/ 321169 w 2197925"/>
                <a:gd name="connsiteY16" fmla="*/ 1170116 h 6858000"/>
                <a:gd name="connsiteX17" fmla="*/ 1043210 w 2197925"/>
                <a:gd name="connsiteY17" fmla="*/ 784337 h 6858000"/>
                <a:gd name="connsiteX18" fmla="*/ 1028270 w 2197925"/>
                <a:gd name="connsiteY18" fmla="*/ 788645 h 6858000"/>
                <a:gd name="connsiteX19" fmla="*/ 929448 w 2197925"/>
                <a:gd name="connsiteY19" fmla="*/ 847064 h 6858000"/>
                <a:gd name="connsiteX20" fmla="*/ 769865 w 2197925"/>
                <a:gd name="connsiteY20" fmla="*/ 1073727 h 6858000"/>
                <a:gd name="connsiteX21" fmla="*/ 795907 w 2197925"/>
                <a:gd name="connsiteY21" fmla="*/ 1104105 h 6858000"/>
                <a:gd name="connsiteX22" fmla="*/ 1112401 w 2197925"/>
                <a:gd name="connsiteY22" fmla="*/ 1104105 h 6858000"/>
                <a:gd name="connsiteX23" fmla="*/ 1432234 w 2197925"/>
                <a:gd name="connsiteY23" fmla="*/ 1103521 h 6858000"/>
                <a:gd name="connsiteX24" fmla="*/ 1456271 w 2197925"/>
                <a:gd name="connsiteY24" fmla="*/ 1080154 h 6858000"/>
                <a:gd name="connsiteX25" fmla="*/ 1312046 w 2197925"/>
                <a:gd name="connsiteY25" fmla="*/ 852320 h 6858000"/>
                <a:gd name="connsiteX26" fmla="*/ 1209887 w 2197925"/>
                <a:gd name="connsiteY26" fmla="*/ 824865 h 6858000"/>
                <a:gd name="connsiteX27" fmla="*/ 1057649 w 2197925"/>
                <a:gd name="connsiteY27" fmla="*/ 790982 h 6858000"/>
                <a:gd name="connsiteX28" fmla="*/ 1043210 w 2197925"/>
                <a:gd name="connsiteY28" fmla="*/ 784337 h 6858000"/>
                <a:gd name="connsiteX29" fmla="*/ 1081686 w 2197925"/>
                <a:gd name="connsiteY29" fmla="*/ 0 h 6858000"/>
                <a:gd name="connsiteX30" fmla="*/ 1155802 w 2197925"/>
                <a:gd name="connsiteY30" fmla="*/ 584 h 6858000"/>
                <a:gd name="connsiteX31" fmla="*/ 1115738 w 2197925"/>
                <a:gd name="connsiteY31" fmla="*/ 254703 h 6858000"/>
                <a:gd name="connsiteX32" fmla="*/ 1091701 w 2197925"/>
                <a:gd name="connsiteY32" fmla="*/ 531021 h 6858000"/>
                <a:gd name="connsiteX33" fmla="*/ 1097044 w 2197925"/>
                <a:gd name="connsiteY33" fmla="*/ 679988 h 6858000"/>
                <a:gd name="connsiteX34" fmla="*/ 1131095 w 2197925"/>
                <a:gd name="connsiteY34" fmla="*/ 709780 h 6858000"/>
                <a:gd name="connsiteX35" fmla="*/ 1237929 w 2197925"/>
                <a:gd name="connsiteY35" fmla="*/ 730812 h 6858000"/>
                <a:gd name="connsiteX36" fmla="*/ 1283333 w 2197925"/>
                <a:gd name="connsiteY36" fmla="*/ 724385 h 6858000"/>
                <a:gd name="connsiteX37" fmla="*/ 1342759 w 2197925"/>
                <a:gd name="connsiteY37" fmla="*/ 673561 h 6858000"/>
                <a:gd name="connsiteX38" fmla="*/ 1394172 w 2197925"/>
                <a:gd name="connsiteY38" fmla="*/ 685829 h 6858000"/>
                <a:gd name="connsiteX39" fmla="*/ 1397511 w 2197925"/>
                <a:gd name="connsiteY39" fmla="*/ 713285 h 6858000"/>
                <a:gd name="connsiteX40" fmla="*/ 1338753 w 2197925"/>
                <a:gd name="connsiteY40" fmla="*/ 765278 h 6858000"/>
                <a:gd name="connsiteX41" fmla="*/ 1338085 w 2197925"/>
                <a:gd name="connsiteY41" fmla="*/ 788645 h 6858000"/>
                <a:gd name="connsiteX42" fmla="*/ 1531052 w 2197925"/>
                <a:gd name="connsiteY42" fmla="*/ 1080736 h 6858000"/>
                <a:gd name="connsiteX43" fmla="*/ 1568445 w 2197925"/>
                <a:gd name="connsiteY43" fmla="*/ 1105272 h 6858000"/>
                <a:gd name="connsiteX44" fmla="*/ 1838865 w 2197925"/>
                <a:gd name="connsiteY44" fmla="*/ 1105272 h 6858000"/>
                <a:gd name="connsiteX45" fmla="*/ 2197424 w 2197925"/>
                <a:gd name="connsiteY45" fmla="*/ 1417809 h 6858000"/>
                <a:gd name="connsiteX46" fmla="*/ 2197424 w 2197925"/>
                <a:gd name="connsiteY46" fmla="*/ 4930491 h 6858000"/>
                <a:gd name="connsiteX47" fmla="*/ 1838197 w 2197925"/>
                <a:gd name="connsiteY47" fmla="*/ 5241860 h 6858000"/>
                <a:gd name="connsiteX48" fmla="*/ 1554423 w 2197925"/>
                <a:gd name="connsiteY48" fmla="*/ 5241860 h 6858000"/>
                <a:gd name="connsiteX49" fmla="*/ 1509687 w 2197925"/>
                <a:gd name="connsiteY49" fmla="*/ 5282167 h 6858000"/>
                <a:gd name="connsiteX50" fmla="*/ 1509019 w 2197925"/>
                <a:gd name="connsiteY50" fmla="*/ 5343507 h 6858000"/>
                <a:gd name="connsiteX51" fmla="*/ 1544406 w 2197925"/>
                <a:gd name="connsiteY51" fmla="*/ 5375052 h 6858000"/>
                <a:gd name="connsiteX52" fmla="*/ 1608507 w 2197925"/>
                <a:gd name="connsiteY52" fmla="*/ 5391993 h 6858000"/>
                <a:gd name="connsiteX53" fmla="*/ 1617186 w 2197925"/>
                <a:gd name="connsiteY53" fmla="*/ 5481373 h 6858000"/>
                <a:gd name="connsiteX54" fmla="*/ 1551752 w 2197925"/>
                <a:gd name="connsiteY54" fmla="*/ 5511167 h 6858000"/>
                <a:gd name="connsiteX55" fmla="*/ 1508351 w 2197925"/>
                <a:gd name="connsiteY55" fmla="*/ 5548554 h 6858000"/>
                <a:gd name="connsiteX56" fmla="*/ 1509019 w 2197925"/>
                <a:gd name="connsiteY56" fmla="*/ 5720888 h 6858000"/>
                <a:gd name="connsiteX57" fmla="*/ 1390835 w 2197925"/>
                <a:gd name="connsiteY57" fmla="*/ 5825457 h 6858000"/>
                <a:gd name="connsiteX58" fmla="*/ 1300694 w 2197925"/>
                <a:gd name="connsiteY58" fmla="*/ 5825457 h 6858000"/>
                <a:gd name="connsiteX59" fmla="*/ 1268644 w 2197925"/>
                <a:gd name="connsiteY59" fmla="*/ 5854080 h 6858000"/>
                <a:gd name="connsiteX60" fmla="*/ 1269312 w 2197925"/>
                <a:gd name="connsiteY60" fmla="*/ 6102358 h 6858000"/>
                <a:gd name="connsiteX61" fmla="*/ 1155134 w 2197925"/>
                <a:gd name="connsiteY61" fmla="*/ 6212184 h 6858000"/>
                <a:gd name="connsiteX62" fmla="*/ 1148456 w 2197925"/>
                <a:gd name="connsiteY62" fmla="*/ 6213353 h 6858000"/>
                <a:gd name="connsiteX63" fmla="*/ 1143782 w 2197925"/>
                <a:gd name="connsiteY63" fmla="*/ 6253077 h 6858000"/>
                <a:gd name="connsiteX64" fmla="*/ 1143782 w 2197925"/>
                <a:gd name="connsiteY64" fmla="*/ 6858000 h 6858000"/>
                <a:gd name="connsiteX65" fmla="*/ 1074341 w 2197925"/>
                <a:gd name="connsiteY65" fmla="*/ 6858000 h 6858000"/>
                <a:gd name="connsiteX66" fmla="*/ 1074341 w 2197925"/>
                <a:gd name="connsiteY66" fmla="*/ 6253077 h 6858000"/>
                <a:gd name="connsiteX67" fmla="*/ 1069000 w 2197925"/>
                <a:gd name="connsiteY67" fmla="*/ 6213353 h 6858000"/>
                <a:gd name="connsiteX68" fmla="*/ 1062990 w 2197925"/>
                <a:gd name="connsiteY68" fmla="*/ 6212769 h 6858000"/>
                <a:gd name="connsiteX69" fmla="*/ 962166 w 2197925"/>
                <a:gd name="connsiteY69" fmla="*/ 6107032 h 6858000"/>
                <a:gd name="connsiteX70" fmla="*/ 962834 w 2197925"/>
                <a:gd name="connsiteY70" fmla="*/ 5858754 h 6858000"/>
                <a:gd name="connsiteX71" fmla="*/ 924774 w 2197925"/>
                <a:gd name="connsiteY71" fmla="*/ 5826041 h 6858000"/>
                <a:gd name="connsiteX72" fmla="*/ 821279 w 2197925"/>
                <a:gd name="connsiteY72" fmla="*/ 5826041 h 6858000"/>
                <a:gd name="connsiteX73" fmla="*/ 709105 w 2197925"/>
                <a:gd name="connsiteY73" fmla="*/ 5727898 h 6858000"/>
                <a:gd name="connsiteX74" fmla="*/ 709105 w 2197925"/>
                <a:gd name="connsiteY74" fmla="*/ 5546801 h 6858000"/>
                <a:gd name="connsiteX75" fmla="*/ 670379 w 2197925"/>
                <a:gd name="connsiteY75" fmla="*/ 5511751 h 6858000"/>
                <a:gd name="connsiteX76" fmla="*/ 590253 w 2197925"/>
                <a:gd name="connsiteY76" fmla="*/ 5439312 h 6858000"/>
                <a:gd name="connsiteX77" fmla="*/ 664369 w 2197925"/>
                <a:gd name="connsiteY77" fmla="*/ 5375636 h 6858000"/>
                <a:gd name="connsiteX78" fmla="*/ 708437 w 2197925"/>
                <a:gd name="connsiteY78" fmla="*/ 5337664 h 6858000"/>
                <a:gd name="connsiteX79" fmla="*/ 709105 w 2197925"/>
                <a:gd name="connsiteY79" fmla="*/ 5270483 h 6858000"/>
                <a:gd name="connsiteX80" fmla="*/ 676387 w 2197925"/>
                <a:gd name="connsiteY80" fmla="*/ 5241860 h 6858000"/>
                <a:gd name="connsiteX81" fmla="*/ 362564 w 2197925"/>
                <a:gd name="connsiteY81" fmla="*/ 5241860 h 6858000"/>
                <a:gd name="connsiteX82" fmla="*/ 0 w 2197925"/>
                <a:gd name="connsiteY82" fmla="*/ 4925817 h 6858000"/>
                <a:gd name="connsiteX83" fmla="*/ 0 w 2197925"/>
                <a:gd name="connsiteY83" fmla="*/ 1418977 h 6858000"/>
                <a:gd name="connsiteX84" fmla="*/ 359227 w 2197925"/>
                <a:gd name="connsiteY84" fmla="*/ 1104103 h 6858000"/>
                <a:gd name="connsiteX85" fmla="*/ 643001 w 2197925"/>
                <a:gd name="connsiteY85" fmla="*/ 1104687 h 6858000"/>
                <a:gd name="connsiteX86" fmla="*/ 693748 w 2197925"/>
                <a:gd name="connsiteY86" fmla="*/ 1074309 h 6858000"/>
                <a:gd name="connsiteX87" fmla="*/ 843315 w 2197925"/>
                <a:gd name="connsiteY87" fmla="*/ 834796 h 6858000"/>
                <a:gd name="connsiteX88" fmla="*/ 1007571 w 2197925"/>
                <a:gd name="connsiteY88" fmla="*/ 727890 h 6858000"/>
                <a:gd name="connsiteX89" fmla="*/ 1027601 w 2197925"/>
                <a:gd name="connsiteY89" fmla="*/ 696928 h 6858000"/>
                <a:gd name="connsiteX90" fmla="*/ 1038285 w 2197925"/>
                <a:gd name="connsiteY90" fmla="*/ 292090 h 6858000"/>
                <a:gd name="connsiteX91" fmla="*/ 1081686 w 2197925"/>
                <a:gd name="connsiteY91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97925" h="6858000">
                  <a:moveTo>
                    <a:pt x="321169" y="1170116"/>
                  </a:moveTo>
                  <a:cubicBezTo>
                    <a:pt x="189631" y="1181799"/>
                    <a:pt x="77456" y="1282862"/>
                    <a:pt x="74118" y="1391521"/>
                  </a:cubicBezTo>
                  <a:cubicBezTo>
                    <a:pt x="79460" y="1401451"/>
                    <a:pt x="76789" y="1412550"/>
                    <a:pt x="76789" y="1423065"/>
                  </a:cubicBezTo>
                  <a:cubicBezTo>
                    <a:pt x="76789" y="2589093"/>
                    <a:pt x="76789" y="3755703"/>
                    <a:pt x="76789" y="4922313"/>
                  </a:cubicBezTo>
                  <a:cubicBezTo>
                    <a:pt x="76789" y="4932828"/>
                    <a:pt x="79460" y="4943343"/>
                    <a:pt x="74118" y="4953858"/>
                  </a:cubicBezTo>
                  <a:cubicBezTo>
                    <a:pt x="76789" y="5060763"/>
                    <a:pt x="182287" y="5157737"/>
                    <a:pt x="314493" y="5175263"/>
                  </a:cubicBezTo>
                  <a:cubicBezTo>
                    <a:pt x="324508" y="5172341"/>
                    <a:pt x="334523" y="5173510"/>
                    <a:pt x="344540" y="5173510"/>
                  </a:cubicBezTo>
                  <a:cubicBezTo>
                    <a:pt x="847323" y="5173510"/>
                    <a:pt x="1350105" y="5173510"/>
                    <a:pt x="1852889" y="5173510"/>
                  </a:cubicBezTo>
                  <a:cubicBezTo>
                    <a:pt x="1862906" y="5173510"/>
                    <a:pt x="1872921" y="5172341"/>
                    <a:pt x="1882936" y="5175263"/>
                  </a:cubicBezTo>
                  <a:cubicBezTo>
                    <a:pt x="2014474" y="5157737"/>
                    <a:pt x="2119972" y="5060763"/>
                    <a:pt x="2123311" y="4953858"/>
                  </a:cubicBezTo>
                  <a:cubicBezTo>
                    <a:pt x="2117968" y="4943927"/>
                    <a:pt x="2120639" y="4932828"/>
                    <a:pt x="2120639" y="4922313"/>
                  </a:cubicBezTo>
                  <a:cubicBezTo>
                    <a:pt x="2120639" y="3755703"/>
                    <a:pt x="2120639" y="2589677"/>
                    <a:pt x="2120639" y="1423065"/>
                  </a:cubicBezTo>
                  <a:cubicBezTo>
                    <a:pt x="2120639" y="1412550"/>
                    <a:pt x="2118636" y="1402036"/>
                    <a:pt x="2123311" y="1391521"/>
                  </a:cubicBezTo>
                  <a:cubicBezTo>
                    <a:pt x="2119972" y="1282278"/>
                    <a:pt x="2007798" y="1181799"/>
                    <a:pt x="1876259" y="1170116"/>
                  </a:cubicBezTo>
                  <a:cubicBezTo>
                    <a:pt x="1866243" y="1173037"/>
                    <a:pt x="1856228" y="1171869"/>
                    <a:pt x="1846213" y="1171869"/>
                  </a:cubicBezTo>
                  <a:cubicBezTo>
                    <a:pt x="1348104" y="1171869"/>
                    <a:pt x="849325" y="1171869"/>
                    <a:pt x="351216" y="1171869"/>
                  </a:cubicBezTo>
                  <a:cubicBezTo>
                    <a:pt x="341201" y="1171869"/>
                    <a:pt x="331186" y="1173621"/>
                    <a:pt x="321169" y="1170116"/>
                  </a:cubicBezTo>
                  <a:close/>
                  <a:moveTo>
                    <a:pt x="1043210" y="784337"/>
                  </a:moveTo>
                  <a:cubicBezTo>
                    <a:pt x="1038286" y="784702"/>
                    <a:pt x="1033278" y="786893"/>
                    <a:pt x="1028270" y="788645"/>
                  </a:cubicBezTo>
                  <a:cubicBezTo>
                    <a:pt x="990876" y="802081"/>
                    <a:pt x="958160" y="822528"/>
                    <a:pt x="929448" y="847064"/>
                  </a:cubicBezTo>
                  <a:cubicBezTo>
                    <a:pt x="854665" y="910739"/>
                    <a:pt x="807925" y="990190"/>
                    <a:pt x="769865" y="1073727"/>
                  </a:cubicBezTo>
                  <a:cubicBezTo>
                    <a:pt x="757179" y="1102352"/>
                    <a:pt x="758514" y="1104105"/>
                    <a:pt x="795907" y="1104105"/>
                  </a:cubicBezTo>
                  <a:cubicBezTo>
                    <a:pt x="901405" y="1104105"/>
                    <a:pt x="1006901" y="1104105"/>
                    <a:pt x="1112401" y="1104105"/>
                  </a:cubicBezTo>
                  <a:cubicBezTo>
                    <a:pt x="1219235" y="1104105"/>
                    <a:pt x="1325400" y="1104105"/>
                    <a:pt x="1432234" y="1103521"/>
                  </a:cubicBezTo>
                  <a:cubicBezTo>
                    <a:pt x="1450928" y="1103521"/>
                    <a:pt x="1465618" y="1103521"/>
                    <a:pt x="1456271" y="1080154"/>
                  </a:cubicBezTo>
                  <a:cubicBezTo>
                    <a:pt x="1422885" y="997199"/>
                    <a:pt x="1380152" y="918919"/>
                    <a:pt x="1312046" y="852320"/>
                  </a:cubicBezTo>
                  <a:cubicBezTo>
                    <a:pt x="1283335" y="824281"/>
                    <a:pt x="1257293" y="810260"/>
                    <a:pt x="1209887" y="824865"/>
                  </a:cubicBezTo>
                  <a:cubicBezTo>
                    <a:pt x="1155134" y="841805"/>
                    <a:pt x="1097044" y="841221"/>
                    <a:pt x="1057649" y="790982"/>
                  </a:cubicBezTo>
                  <a:cubicBezTo>
                    <a:pt x="1052976" y="785432"/>
                    <a:pt x="1048135" y="783972"/>
                    <a:pt x="1043210" y="784337"/>
                  </a:cubicBezTo>
                  <a:close/>
                  <a:moveTo>
                    <a:pt x="1081686" y="0"/>
                  </a:moveTo>
                  <a:cubicBezTo>
                    <a:pt x="1106391" y="584"/>
                    <a:pt x="1131095" y="584"/>
                    <a:pt x="1155802" y="584"/>
                  </a:cubicBezTo>
                  <a:cubicBezTo>
                    <a:pt x="1136438" y="84706"/>
                    <a:pt x="1127091" y="169997"/>
                    <a:pt x="1115738" y="254703"/>
                  </a:cubicBezTo>
                  <a:cubicBezTo>
                    <a:pt x="1103720" y="346419"/>
                    <a:pt x="1097044" y="438720"/>
                    <a:pt x="1091701" y="531021"/>
                  </a:cubicBezTo>
                  <a:cubicBezTo>
                    <a:pt x="1089030" y="580676"/>
                    <a:pt x="1093705" y="630331"/>
                    <a:pt x="1097044" y="679988"/>
                  </a:cubicBezTo>
                  <a:cubicBezTo>
                    <a:pt x="1098379" y="698681"/>
                    <a:pt x="1105723" y="709780"/>
                    <a:pt x="1131095" y="709780"/>
                  </a:cubicBezTo>
                  <a:cubicBezTo>
                    <a:pt x="1167820" y="710364"/>
                    <a:pt x="1204543" y="716207"/>
                    <a:pt x="1237929" y="730812"/>
                  </a:cubicBezTo>
                  <a:cubicBezTo>
                    <a:pt x="1255958" y="738405"/>
                    <a:pt x="1269312" y="734900"/>
                    <a:pt x="1283333" y="724385"/>
                  </a:cubicBezTo>
                  <a:cubicBezTo>
                    <a:pt x="1304701" y="708611"/>
                    <a:pt x="1324063" y="691087"/>
                    <a:pt x="1342759" y="673561"/>
                  </a:cubicBezTo>
                  <a:cubicBezTo>
                    <a:pt x="1367464" y="650778"/>
                    <a:pt x="1378149" y="679988"/>
                    <a:pt x="1394172" y="685829"/>
                  </a:cubicBezTo>
                  <a:cubicBezTo>
                    <a:pt x="1410865" y="691671"/>
                    <a:pt x="1409529" y="702771"/>
                    <a:pt x="1397511" y="713285"/>
                  </a:cubicBezTo>
                  <a:cubicBezTo>
                    <a:pt x="1378149" y="730812"/>
                    <a:pt x="1359452" y="748336"/>
                    <a:pt x="1338753" y="765278"/>
                  </a:cubicBezTo>
                  <a:cubicBezTo>
                    <a:pt x="1328070" y="774040"/>
                    <a:pt x="1327402" y="779298"/>
                    <a:pt x="1338085" y="788645"/>
                  </a:cubicBezTo>
                  <a:cubicBezTo>
                    <a:pt x="1436239" y="868678"/>
                    <a:pt x="1490990" y="971494"/>
                    <a:pt x="1531052" y="1080736"/>
                  </a:cubicBezTo>
                  <a:cubicBezTo>
                    <a:pt x="1537730" y="1098261"/>
                    <a:pt x="1547077" y="1105272"/>
                    <a:pt x="1568445" y="1105272"/>
                  </a:cubicBezTo>
                  <a:cubicBezTo>
                    <a:pt x="1658586" y="1104103"/>
                    <a:pt x="1748724" y="1104687"/>
                    <a:pt x="1838865" y="1105272"/>
                  </a:cubicBezTo>
                  <a:cubicBezTo>
                    <a:pt x="2041182" y="1106440"/>
                    <a:pt x="2197424" y="1240801"/>
                    <a:pt x="2197424" y="1417809"/>
                  </a:cubicBezTo>
                  <a:cubicBezTo>
                    <a:pt x="2198092" y="2588507"/>
                    <a:pt x="2198092" y="3759791"/>
                    <a:pt x="2197424" y="4930491"/>
                  </a:cubicBezTo>
                  <a:cubicBezTo>
                    <a:pt x="2197424" y="5106913"/>
                    <a:pt x="2040514" y="5241275"/>
                    <a:pt x="1838197" y="5241860"/>
                  </a:cubicBezTo>
                  <a:cubicBezTo>
                    <a:pt x="1743384" y="5241860"/>
                    <a:pt x="1649236" y="5241860"/>
                    <a:pt x="1554423" y="5241860"/>
                  </a:cubicBezTo>
                  <a:cubicBezTo>
                    <a:pt x="1509687" y="5241860"/>
                    <a:pt x="1509687" y="5241860"/>
                    <a:pt x="1509687" y="5282167"/>
                  </a:cubicBezTo>
                  <a:cubicBezTo>
                    <a:pt x="1509687" y="5302614"/>
                    <a:pt x="1511022" y="5323060"/>
                    <a:pt x="1509019" y="5343507"/>
                  </a:cubicBezTo>
                  <a:cubicBezTo>
                    <a:pt x="1507015" y="5367458"/>
                    <a:pt x="1516363" y="5377389"/>
                    <a:pt x="1544406" y="5375052"/>
                  </a:cubicBezTo>
                  <a:cubicBezTo>
                    <a:pt x="1567777" y="5373301"/>
                    <a:pt x="1592482" y="5373883"/>
                    <a:pt x="1608507" y="5391993"/>
                  </a:cubicBezTo>
                  <a:cubicBezTo>
                    <a:pt x="1632544" y="5419450"/>
                    <a:pt x="1627871" y="5451579"/>
                    <a:pt x="1617186" y="5481373"/>
                  </a:cubicBezTo>
                  <a:cubicBezTo>
                    <a:pt x="1607839" y="5507661"/>
                    <a:pt x="1579795" y="5513504"/>
                    <a:pt x="1551752" y="5511167"/>
                  </a:cubicBezTo>
                  <a:cubicBezTo>
                    <a:pt x="1519034" y="5508830"/>
                    <a:pt x="1506348" y="5517592"/>
                    <a:pt x="1508351" y="5548554"/>
                  </a:cubicBezTo>
                  <a:cubicBezTo>
                    <a:pt x="1511022" y="5605805"/>
                    <a:pt x="1509687" y="5663638"/>
                    <a:pt x="1509019" y="5720888"/>
                  </a:cubicBezTo>
                  <a:cubicBezTo>
                    <a:pt x="1508351" y="5785732"/>
                    <a:pt x="1464282" y="5824872"/>
                    <a:pt x="1390835" y="5825457"/>
                  </a:cubicBezTo>
                  <a:cubicBezTo>
                    <a:pt x="1360788" y="5826041"/>
                    <a:pt x="1330741" y="5826624"/>
                    <a:pt x="1300694" y="5825457"/>
                  </a:cubicBezTo>
                  <a:cubicBezTo>
                    <a:pt x="1275322" y="5824288"/>
                    <a:pt x="1268644" y="5833050"/>
                    <a:pt x="1268644" y="5854080"/>
                  </a:cubicBezTo>
                  <a:cubicBezTo>
                    <a:pt x="1269979" y="5937035"/>
                    <a:pt x="1269312" y="6019405"/>
                    <a:pt x="1269312" y="6102358"/>
                  </a:cubicBezTo>
                  <a:cubicBezTo>
                    <a:pt x="1269312" y="6174213"/>
                    <a:pt x="1236593" y="6205758"/>
                    <a:pt x="1155134" y="6212184"/>
                  </a:cubicBezTo>
                  <a:cubicBezTo>
                    <a:pt x="1153799" y="6215106"/>
                    <a:pt x="1151127" y="6215690"/>
                    <a:pt x="1148456" y="6213353"/>
                  </a:cubicBezTo>
                  <a:cubicBezTo>
                    <a:pt x="1139777" y="6226205"/>
                    <a:pt x="1143782" y="6240225"/>
                    <a:pt x="1143782" y="6253077"/>
                  </a:cubicBezTo>
                  <a:lnTo>
                    <a:pt x="1143782" y="6858000"/>
                  </a:lnTo>
                  <a:lnTo>
                    <a:pt x="1074341" y="6858000"/>
                  </a:lnTo>
                  <a:lnTo>
                    <a:pt x="1074341" y="6253077"/>
                  </a:lnTo>
                  <a:cubicBezTo>
                    <a:pt x="1074341" y="6239641"/>
                    <a:pt x="1078347" y="6225621"/>
                    <a:pt x="1069000" y="6213353"/>
                  </a:cubicBezTo>
                  <a:cubicBezTo>
                    <a:pt x="1066329" y="6215690"/>
                    <a:pt x="1064326" y="6215690"/>
                    <a:pt x="1062990" y="6212769"/>
                  </a:cubicBezTo>
                  <a:cubicBezTo>
                    <a:pt x="990878" y="6201085"/>
                    <a:pt x="962166" y="6171876"/>
                    <a:pt x="962166" y="6107032"/>
                  </a:cubicBezTo>
                  <a:cubicBezTo>
                    <a:pt x="962166" y="6024077"/>
                    <a:pt x="960831" y="5941709"/>
                    <a:pt x="962834" y="5858754"/>
                  </a:cubicBezTo>
                  <a:cubicBezTo>
                    <a:pt x="963502" y="5832466"/>
                    <a:pt x="953485" y="5824288"/>
                    <a:pt x="924774" y="5826041"/>
                  </a:cubicBezTo>
                  <a:cubicBezTo>
                    <a:pt x="890722" y="5827792"/>
                    <a:pt x="856001" y="5827209"/>
                    <a:pt x="821279" y="5826041"/>
                  </a:cubicBezTo>
                  <a:cubicBezTo>
                    <a:pt x="755845" y="5824872"/>
                    <a:pt x="710441" y="5785148"/>
                    <a:pt x="709105" y="5727898"/>
                  </a:cubicBezTo>
                  <a:cubicBezTo>
                    <a:pt x="707770" y="5667727"/>
                    <a:pt x="707102" y="5606973"/>
                    <a:pt x="709105" y="5546801"/>
                  </a:cubicBezTo>
                  <a:cubicBezTo>
                    <a:pt x="709773" y="5520513"/>
                    <a:pt x="701092" y="5511167"/>
                    <a:pt x="670379" y="5511751"/>
                  </a:cubicBezTo>
                  <a:cubicBezTo>
                    <a:pt x="608950" y="5512920"/>
                    <a:pt x="589585" y="5493056"/>
                    <a:pt x="590253" y="5439312"/>
                  </a:cubicBezTo>
                  <a:cubicBezTo>
                    <a:pt x="591589" y="5394330"/>
                    <a:pt x="611621" y="5376804"/>
                    <a:pt x="664369" y="5375636"/>
                  </a:cubicBezTo>
                  <a:cubicBezTo>
                    <a:pt x="708437" y="5375052"/>
                    <a:pt x="708437" y="5375052"/>
                    <a:pt x="708437" y="5337664"/>
                  </a:cubicBezTo>
                  <a:cubicBezTo>
                    <a:pt x="708437" y="5315466"/>
                    <a:pt x="707102" y="5292683"/>
                    <a:pt x="709105" y="5270483"/>
                  </a:cubicBezTo>
                  <a:cubicBezTo>
                    <a:pt x="711109" y="5248285"/>
                    <a:pt x="701092" y="5241860"/>
                    <a:pt x="676387" y="5241860"/>
                  </a:cubicBezTo>
                  <a:cubicBezTo>
                    <a:pt x="571557" y="5242444"/>
                    <a:pt x="467395" y="5242444"/>
                    <a:pt x="362564" y="5241860"/>
                  </a:cubicBezTo>
                  <a:cubicBezTo>
                    <a:pt x="155575" y="5240691"/>
                    <a:pt x="0" y="5106329"/>
                    <a:pt x="0" y="4925817"/>
                  </a:cubicBezTo>
                  <a:cubicBezTo>
                    <a:pt x="0" y="3756870"/>
                    <a:pt x="0" y="2587923"/>
                    <a:pt x="0" y="1418977"/>
                  </a:cubicBezTo>
                  <a:cubicBezTo>
                    <a:pt x="0" y="1240217"/>
                    <a:pt x="154907" y="1105272"/>
                    <a:pt x="359227" y="1104103"/>
                  </a:cubicBezTo>
                  <a:cubicBezTo>
                    <a:pt x="454041" y="1103519"/>
                    <a:pt x="548188" y="1102935"/>
                    <a:pt x="643001" y="1104687"/>
                  </a:cubicBezTo>
                  <a:cubicBezTo>
                    <a:pt x="670379" y="1105272"/>
                    <a:pt x="684401" y="1098261"/>
                    <a:pt x="693748" y="1074309"/>
                  </a:cubicBezTo>
                  <a:cubicBezTo>
                    <a:pt x="728469" y="987267"/>
                    <a:pt x="775207" y="906065"/>
                    <a:pt x="843315" y="834796"/>
                  </a:cubicBezTo>
                  <a:cubicBezTo>
                    <a:pt x="888719" y="788060"/>
                    <a:pt x="940799" y="749504"/>
                    <a:pt x="1007571" y="727890"/>
                  </a:cubicBezTo>
                  <a:cubicBezTo>
                    <a:pt x="1026265" y="722048"/>
                    <a:pt x="1029604" y="712117"/>
                    <a:pt x="1027601" y="696928"/>
                  </a:cubicBezTo>
                  <a:cubicBezTo>
                    <a:pt x="1010908" y="561399"/>
                    <a:pt x="1023596" y="427037"/>
                    <a:pt x="1038285" y="292090"/>
                  </a:cubicBezTo>
                  <a:cubicBezTo>
                    <a:pt x="1048968" y="194533"/>
                    <a:pt x="1061654" y="96975"/>
                    <a:pt x="1081686" y="0"/>
                  </a:cubicBezTo>
                  <a:close/>
                </a:path>
              </a:pathLst>
            </a:custGeom>
            <a:grpFill/>
            <a:ln w="353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4" name="Rectangle 1">
            <a:extLst>
              <a:ext uri="{FF2B5EF4-FFF2-40B4-BE49-F238E27FC236}">
                <a16:creationId xmlns=""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4698781" y="4082340"/>
            <a:ext cx="7400966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4820908" y="4466886"/>
            <a:ext cx="724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অস্বচ্ছ,আন্তকোষীয় 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500" b="1" dirty="0">
                <a:latin typeface="NikoshBAN" pitchFamily="2" charset="0"/>
                <a:cs typeface="NikoshBAN" pitchFamily="2" charset="0"/>
              </a:rPr>
              <a:t>ক্ষারধর্মী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টিস্যু</a:t>
            </a:r>
            <a:endParaRPr lang="ko-KR" altLang="en-US" sz="3500" b="1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76939" y="3275114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46948" y="3905698"/>
            <a:ext cx="7501" cy="23806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251578" y="3929009"/>
            <a:ext cx="7602" cy="23655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46948" y="3941535"/>
            <a:ext cx="7712232" cy="14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20701" y="6286325"/>
            <a:ext cx="7730877" cy="207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6EDE9B-12A3-4272-90EF-D31403C7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35" y="337328"/>
            <a:ext cx="4545494" cy="3285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4089044" y="69170"/>
            <a:ext cx="4321234" cy="576262"/>
            <a:chOff x="5014861" y="1008782"/>
            <a:chExt cx="7983417" cy="576262"/>
          </a:xfrm>
        </p:grpSpPr>
        <p:sp>
          <p:nvSpPr>
            <p:cNvPr id="16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37638" y="6917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A64B2F-8F59-4C55-AAC9-375E50339FE9}"/>
              </a:ext>
            </a:extLst>
          </p:cNvPr>
          <p:cNvSpPr txBox="1"/>
          <p:nvPr/>
        </p:nvSpPr>
        <p:spPr>
          <a:xfrm>
            <a:off x="666749" y="218697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4F233E-55E4-4FCC-87B8-6AC71264D3F3}"/>
              </a:ext>
            </a:extLst>
          </p:cNvPr>
          <p:cNvSpPr txBox="1"/>
          <p:nvPr/>
        </p:nvSpPr>
        <p:spPr>
          <a:xfrm>
            <a:off x="666749" y="395263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3DDD2F-3A5A-431F-9DFC-ECAD224CB047}"/>
              </a:ext>
            </a:extLst>
          </p:cNvPr>
          <p:cNvSpPr txBox="1"/>
          <p:nvPr/>
        </p:nvSpPr>
        <p:spPr>
          <a:xfrm>
            <a:off x="3536586" y="603732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370745" y="6003575"/>
            <a:ext cx="4252000" cy="695785"/>
            <a:chOff x="76201" y="4744824"/>
            <a:chExt cx="4252000" cy="69578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58A3144-4EE1-4676-9732-4BE17EC377AA}"/>
                </a:ext>
              </a:extLst>
            </p:cNvPr>
            <p:cNvSpPr/>
            <p:nvPr/>
          </p:nvSpPr>
          <p:spPr>
            <a:xfrm>
              <a:off x="76201" y="4744824"/>
              <a:ext cx="3958233" cy="695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BDED940-185C-4CCA-8B5D-4398B24EF024}"/>
                </a:ext>
              </a:extLst>
            </p:cNvPr>
            <p:cNvSpPr/>
            <p:nvPr/>
          </p:nvSpPr>
          <p:spPr>
            <a:xfrm>
              <a:off x="3673001" y="4765114"/>
              <a:ext cx="655200" cy="655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="" xmlns:a16="http://schemas.microsoft.com/office/drawing/2014/main" id="{9368D7B7-AF71-4D24-9E3B-31F44F36D855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3967741" y="4864897"/>
              <a:ext cx="133387" cy="521691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A8D008A-9BE1-4CD6-A62D-E5AF9A7FB356}"/>
              </a:ext>
            </a:extLst>
          </p:cNvPr>
          <p:cNvGrpSpPr/>
          <p:nvPr/>
        </p:nvGrpSpPr>
        <p:grpSpPr>
          <a:xfrm>
            <a:off x="7595416" y="-1"/>
            <a:ext cx="4672784" cy="6858001"/>
            <a:chOff x="7512038" y="-27705"/>
            <a:chExt cx="4679962" cy="6880016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737469C-417C-4D65-91D0-FD4C8B209A85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9833FB23-7815-45EB-A9A6-86043CC973E7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9F00530-5474-4FEC-AA90-3760CCCDEF8C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A23A0A1-7A5D-4F41-8A9F-87C0EDF122AF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DC29A5FE-1409-4716-BEE2-412FD98CDA3C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3358BC1-215F-4B91-80DF-DD0D3E84B496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3AC736D-A26A-43D7-A37C-C096B2AFAB69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067AFB54-4978-42AD-B546-BC40EAF3A320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EE4AE38E-3F2D-4C95-A372-1A1EFD67AF1F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077FE9C-1C5D-4F1B-BD06-79FD1EF28E28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3F09378B-22D4-4B9E-AF5D-CD4C0694E3A3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EC5653BE-54ED-4C4D-A6C5-A5ADC8146756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F76B46BE-EE2A-4560-8BDE-CE0D1C1FB422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92CC04BC-6BCE-4BB4-A7E7-5A6EFC1535A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5D62F18B-55A0-4D80-95CC-74B5AFA7A93E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B8A1BC83-AF48-437E-8D66-59252E29F683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64810E43-6268-4207-8BC2-99F7B3E49B4B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0D46E68D-9BAC-4E8C-9F0F-5FA244CB2A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D0EC1834-DA06-447A-A1BF-A66516F4030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2FEDC715-0A85-4F32-B6D2-CE0646E45FD4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="" xmlns:a16="http://schemas.microsoft.com/office/drawing/2014/main" id="{BBA95191-D9EA-421A-A018-267242B29146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4038F837-343F-4200-B0F8-867044694F7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56471B86-C085-4BD7-9A1B-02AB7DE3D67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" name="Text Placeholder 1">
            <a:extLst>
              <a:ext uri="{FF2B5EF4-FFF2-40B4-BE49-F238E27FC236}">
                <a16:creationId xmlns="" xmlns:a16="http://schemas.microsoft.com/office/drawing/2014/main" id="{4192D9F6-F822-4736-8618-DFD4EBA5857C}"/>
              </a:ext>
            </a:extLst>
          </p:cNvPr>
          <p:cNvSpPr txBox="1">
            <a:spLocks/>
          </p:cNvSpPr>
          <p:nvPr/>
        </p:nvSpPr>
        <p:spPr>
          <a:xfrm>
            <a:off x="4126622" y="215628"/>
            <a:ext cx="1840923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1D3820C-6706-452E-A733-AE01C5B81216}"/>
              </a:ext>
            </a:extLst>
          </p:cNvPr>
          <p:cNvSpPr txBox="1"/>
          <p:nvPr/>
        </p:nvSpPr>
        <p:spPr>
          <a:xfrm>
            <a:off x="2704965" y="6079371"/>
            <a:ext cx="418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ko-KR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altLang="ko-KR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altLang="ko-KR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ko-KR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altLang="ko-KR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ko-KR" alt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804808"/>
            <a:ext cx="6271566" cy="4963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0910" y="335776"/>
            <a:ext cx="16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৩মিঃ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423</Words>
  <Application>Microsoft Office PowerPoint</Application>
  <PresentationFormat>Custom</PresentationFormat>
  <Paragraphs>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 Unicode MS</vt:lpstr>
      <vt:lpstr>맑은 고딕</vt:lpstr>
      <vt:lpstr>微软雅黑</vt:lpstr>
      <vt:lpstr>Arial</vt:lpstr>
      <vt:lpstr>Calibri</vt:lpstr>
      <vt:lpstr>Calibri Light</vt:lpstr>
      <vt:lpstr>NikoshBAN</vt:lpstr>
      <vt:lpstr>Wingdings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</cp:lastModifiedBy>
  <cp:revision>216</cp:revision>
  <dcterms:created xsi:type="dcterms:W3CDTF">2019-01-14T06:35:35Z</dcterms:created>
  <dcterms:modified xsi:type="dcterms:W3CDTF">2020-02-05T07:26:07Z</dcterms:modified>
</cp:coreProperties>
</file>