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78" r:id="rId5"/>
    <p:sldId id="260" r:id="rId6"/>
    <p:sldId id="280" r:id="rId7"/>
    <p:sldId id="275" r:id="rId8"/>
    <p:sldId id="265" r:id="rId9"/>
    <p:sldId id="269" r:id="rId10"/>
    <p:sldId id="264" r:id="rId11"/>
    <p:sldId id="267" r:id="rId12"/>
    <p:sldId id="266" r:id="rId13"/>
    <p:sldId id="274" r:id="rId14"/>
    <p:sldId id="276" r:id="rId15"/>
    <p:sldId id="261" r:id="rId16"/>
    <p:sldId id="270" r:id="rId17"/>
    <p:sldId id="268" r:id="rId18"/>
    <p:sldId id="277" r:id="rId19"/>
    <p:sldId id="271" r:id="rId20"/>
    <p:sldId id="272" r:id="rId21"/>
    <p:sldId id="259" r:id="rId22"/>
    <p:sldId id="279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D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8585-04B4-495C-91F5-A3B8D9793A3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56B0-0F71-4019-A630-E54B9C8A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53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8585-04B4-495C-91F5-A3B8D9793A3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56B0-0F71-4019-A630-E54B9C8A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8585-04B4-495C-91F5-A3B8D9793A3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56B0-0F71-4019-A630-E54B9C8A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1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8585-04B4-495C-91F5-A3B8D9793A3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56B0-0F71-4019-A630-E54B9C8A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72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8585-04B4-495C-91F5-A3B8D9793A3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56B0-0F71-4019-A630-E54B9C8A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76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8585-04B4-495C-91F5-A3B8D9793A3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56B0-0F71-4019-A630-E54B9C8A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71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8585-04B4-495C-91F5-A3B8D9793A3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56B0-0F71-4019-A630-E54B9C8A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5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8585-04B4-495C-91F5-A3B8D9793A3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56B0-0F71-4019-A630-E54B9C8A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6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8585-04B4-495C-91F5-A3B8D9793A3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56B0-0F71-4019-A630-E54B9C8A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9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8585-04B4-495C-91F5-A3B8D9793A3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56B0-0F71-4019-A630-E54B9C8A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6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48585-04B4-495C-91F5-A3B8D9793A3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356B0-0F71-4019-A630-E54B9C8A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6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7FDF8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48585-04B4-495C-91F5-A3B8D9793A3D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356B0-0F71-4019-A630-E54B9C8A21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6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81403" y="2437230"/>
            <a:ext cx="4985359" cy="338937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4098" y="402503"/>
            <a:ext cx="5996878" cy="8267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6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2638" y="2487168"/>
            <a:ext cx="5279136" cy="373075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516624" y="2487168"/>
            <a:ext cx="5230368" cy="373075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63268" y="226314"/>
            <a:ext cx="8523732" cy="1522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 ভাঙনের  কারনে পরিবেশের পরিবর্তন হয়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1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085088" y="743712"/>
            <a:ext cx="4389120" cy="3157728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6437376" y="743712"/>
            <a:ext cx="4023360" cy="3157728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3462528" y="4023360"/>
            <a:ext cx="4352544" cy="2834640"/>
          </a:xfrm>
          <a:prstGeom prst="round2Diag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462528" y="24384"/>
            <a:ext cx="5315712" cy="6583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 দুর্গত এলাকা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1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5771" y="2119086"/>
            <a:ext cx="4893637" cy="414760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6008914" y="2119086"/>
            <a:ext cx="5573486" cy="414760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6496" y="188686"/>
            <a:ext cx="10524018" cy="14949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খরার কারনে পরিবেশের পরিবর্তন হয়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6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76720" y="0"/>
            <a:ext cx="5540992" cy="2074881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একক কাজ 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645446" y="3695094"/>
            <a:ext cx="102579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কি কি কারনে পরিবেশের  পরিবর্তন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ঘটে তা ভেবে বল।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354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99084"/>
            <a:ext cx="118110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কি কি কারনে পরিবেশের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ঘটায় ? 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0507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5392" y="390144"/>
            <a:ext cx="7988808" cy="11483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 কেটে বনভূমি নষ্ট করছে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38629" y="2061029"/>
            <a:ext cx="5469563" cy="4310742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284686" y="2061029"/>
            <a:ext cx="5334290" cy="431074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0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829056" y="237744"/>
            <a:ext cx="4681728" cy="3328416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5815584" y="237744"/>
            <a:ext cx="4949952" cy="3413760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3547872" y="3791712"/>
            <a:ext cx="4742688" cy="3066288"/>
          </a:xfrm>
          <a:prstGeom prst="round2Diag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924032" y="1365504"/>
            <a:ext cx="1085088" cy="768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কুঁড়েঘর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9328" y="4023360"/>
            <a:ext cx="2365248" cy="3901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ফসলের ক্ষেত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656320" y="5324856"/>
            <a:ext cx="2950464" cy="5516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অট্টালিকা নির্মাণ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67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109472" y="1015326"/>
            <a:ext cx="4416073" cy="2884499"/>
          </a:xfrm>
          <a:prstGeom prst="round2Diag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8034528" y="1015326"/>
            <a:ext cx="3985585" cy="3346404"/>
          </a:xfrm>
          <a:prstGeom prst="round2Diag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0854" y="91342"/>
            <a:ext cx="8004748" cy="8630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  সেখানে ময়লা ফেলার কারনে পরিবেশের পরিবর্তন হয়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89376" y="4108704"/>
            <a:ext cx="4413504" cy="2749296"/>
            <a:chOff x="48491" y="0"/>
            <a:chExt cx="4150538" cy="3081049"/>
          </a:xfrm>
        </p:grpSpPr>
        <p:sp>
          <p:nvSpPr>
            <p:cNvPr id="6" name="Rectangle 5"/>
            <p:cNvSpPr/>
            <p:nvPr/>
          </p:nvSpPr>
          <p:spPr>
            <a:xfrm>
              <a:off x="914400" y="2776249"/>
              <a:ext cx="2133600" cy="304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শহরের অপরিচ্ছন্ন পরিবেশ</a:t>
              </a:r>
              <a:endParaRPr lang="en-GB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1" y="0"/>
              <a:ext cx="4150538" cy="2776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45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484792" y="193183"/>
            <a:ext cx="6486525" cy="1200150"/>
          </a:xfrm>
          <a:prstGeom prst="doubleWav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02" y="1893194"/>
            <a:ext cx="6435534" cy="40951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84175" y="1776143"/>
            <a:ext cx="33787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বিভিন্ন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সম্পদের ব্যবহারের মাধ্যমে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 পরিবেশের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ঘটায় তা দলে আলোচনা করে লিখ।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831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446" y="116764"/>
            <a:ext cx="11331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৮-৯ পৃষ্ঠা খুলে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পড়। 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4" y="1820492"/>
            <a:ext cx="6651246" cy="431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3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152400"/>
            <a:ext cx="4489848" cy="11079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2595814" cy="3082528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876800" y="2209801"/>
            <a:ext cx="5636418" cy="21698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মোছাঃ মৌসুমী বেগম</a:t>
            </a:r>
          </a:p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পীরগাছা মডেল সরকারি প্রাথমিক বিদ্যালয় </a:t>
            </a:r>
          </a:p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 পীরগাছা , রংপুর । 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24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4065270" y="228600"/>
            <a:ext cx="4572000" cy="762000"/>
          </a:xfrm>
          <a:prstGeom prst="doubleWav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8516" y="2046762"/>
            <a:ext cx="175831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 দলঃ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3410" y="2046763"/>
            <a:ext cx="7322122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কি কি কারনে পরিবেশের পরিবর্তন হয় ?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9596" y="3671487"/>
            <a:ext cx="17160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 দল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3410" y="3610105"/>
            <a:ext cx="6485382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কিভাবে পরিবেশের পরিবর্তন করছে?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266168" y="2187667"/>
            <a:ext cx="946694" cy="505427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319508" y="3671487"/>
            <a:ext cx="916214" cy="523565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2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0" y="304800"/>
            <a:ext cx="1905000" cy="1066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3183"/>
              </a:avLst>
            </a:prstTxWarp>
            <a:spAutoFit/>
          </a:bodyPr>
          <a:lstStyle/>
          <a:p>
            <a:pPr algn="ctr"/>
            <a:r>
              <a:rPr lang="bn-BD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    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1524000" y="0"/>
            <a:ext cx="9144000" cy="6858000"/>
          </a:xfrm>
          <a:prstGeom prst="frame">
            <a:avLst>
              <a:gd name="adj1" fmla="val 3474"/>
            </a:avLst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994053" y="1511809"/>
            <a:ext cx="7843980" cy="3524582"/>
            <a:chOff x="1994053" y="1511809"/>
            <a:chExt cx="7843980" cy="3524582"/>
          </a:xfrm>
        </p:grpSpPr>
        <p:grpSp>
          <p:nvGrpSpPr>
            <p:cNvPr id="7" name="Group 6"/>
            <p:cNvGrpSpPr/>
            <p:nvPr/>
          </p:nvGrpSpPr>
          <p:grpSpPr>
            <a:xfrm>
              <a:off x="1994053" y="1511809"/>
              <a:ext cx="7843980" cy="2366128"/>
              <a:chOff x="1852934" y="1511809"/>
              <a:chExt cx="7912858" cy="2178943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852934" y="1511809"/>
                <a:ext cx="7912858" cy="1990548"/>
                <a:chOff x="1852934" y="1511809"/>
                <a:chExt cx="7912858" cy="1990548"/>
              </a:xfrm>
            </p:grpSpPr>
            <p:sp>
              <p:nvSpPr>
                <p:cNvPr id="3" name="TextBox 2"/>
                <p:cNvSpPr txBox="1"/>
                <p:nvPr/>
              </p:nvSpPr>
              <p:spPr>
                <a:xfrm>
                  <a:off x="2362200" y="1511809"/>
                  <a:ext cx="7403592" cy="707886"/>
                </a:xfrm>
                <a:prstGeom prst="rect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bn-BD" sz="4000" b="1" dirty="0" smtClean="0">
                      <a:latin typeface="NikoshBAN" pitchFamily="2" charset="0"/>
                      <a:cs typeface="NikoshBAN" pitchFamily="2" charset="0"/>
                    </a:rPr>
                    <a:t>    জীবের বেঁচে থাকার জন্য কিকি প্রয়োজন?</a:t>
                  </a:r>
                  <a:endParaRPr lang="en-US" sz="4000" b="1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5" name="Right Arrow 4"/>
                <p:cNvSpPr/>
                <p:nvPr/>
              </p:nvSpPr>
              <p:spPr>
                <a:xfrm>
                  <a:off x="1852934" y="1722892"/>
                  <a:ext cx="426720" cy="347848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bn-BD" dirty="0" smtClean="0"/>
                    <a:t> </a:t>
                  </a:r>
                  <a:endParaRPr lang="en-US" dirty="0"/>
                </a:p>
              </p:txBody>
            </p:sp>
            <p:sp>
              <p:nvSpPr>
                <p:cNvPr id="8" name="Right Arrow 7"/>
                <p:cNvSpPr/>
                <p:nvPr/>
              </p:nvSpPr>
              <p:spPr>
                <a:xfrm>
                  <a:off x="2044958" y="3151837"/>
                  <a:ext cx="469392" cy="350520"/>
                </a:xfrm>
                <a:prstGeom prst="righ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Rectangle 8"/>
              <p:cNvSpPr/>
              <p:nvPr/>
            </p:nvSpPr>
            <p:spPr>
              <a:xfrm>
                <a:off x="2941320" y="2776352"/>
                <a:ext cx="6309360" cy="9144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400" dirty="0" smtClean="0">
                    <a:solidFill>
                      <a:schemeClr val="tx1"/>
                    </a:solidFill>
                  </a:rPr>
                  <a:t>প্রাকৃতিক কারনে পরিবেশের কি পরিবর্তন ঘটে ?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074533" y="4329255"/>
              <a:ext cx="7194435" cy="707136"/>
              <a:chOff x="2074533" y="4329255"/>
              <a:chExt cx="7194435" cy="707136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941320" y="4329255"/>
                <a:ext cx="6327648" cy="70713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পরিবেশ পরিবর্তনে কার ভুমিকা সবচেয়ে  বেশি 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Right Arrow 10"/>
              <p:cNvSpPr/>
              <p:nvPr/>
            </p:nvSpPr>
            <p:spPr>
              <a:xfrm rot="10636380" flipH="1">
                <a:off x="2074533" y="4502810"/>
                <a:ext cx="575332" cy="360027"/>
              </a:xfrm>
              <a:prstGeom prst="rightArrow">
                <a:avLst>
                  <a:gd name="adj1" fmla="val 50000"/>
                  <a:gd name="adj2" fmla="val 10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681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52178" y="2911538"/>
            <a:ext cx="43039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পরিবেশের  পরিবর্তনের জন্য কার ভূমিকা সবচেয়ে বেশি বলে তুমি মনে কর তা লিখে নিয়ে আসবে। 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60042" y="2099256"/>
            <a:ext cx="5380150" cy="433525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61566" y="198102"/>
            <a:ext cx="381066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81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2740" y="491490"/>
            <a:ext cx="460248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 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81200" y="2426208"/>
            <a:ext cx="6065520" cy="401116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7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304800"/>
            <a:ext cx="5638800" cy="1143000"/>
          </a:xfrm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6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19400" y="1975338"/>
            <a:ext cx="6781800" cy="4495800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 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থমিক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 </a:t>
            </a:r>
          </a:p>
          <a:p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 পাঠঃ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জীব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পরিবেশ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 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পরিবেশের পরিবর্তন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অধ্যায়:এক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3899" y="0"/>
            <a:ext cx="11186332" cy="6233374"/>
            <a:chOff x="803899" y="0"/>
            <a:chExt cx="11186332" cy="62333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899" y="0"/>
              <a:ext cx="4399167" cy="3296992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855" y="45076"/>
              <a:ext cx="4342663" cy="3296992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3103810" y="3387144"/>
              <a:ext cx="4700788" cy="2846230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8628845" y="4237149"/>
              <a:ext cx="336138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ছবিতে কি দেখা যাচ্ছে?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75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2236" y="253746"/>
            <a:ext cx="5952744" cy="20436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44574" y="3013710"/>
            <a:ext cx="9416796" cy="26441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পরিবর্তন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9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2198" y="1169899"/>
            <a:ext cx="9889954" cy="55707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প্রাকৃতিক কারনে পরিবেশের  পরিবর্তন ঘটে তা উল্লেখ করতে পারবে।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১.২.২  মানুষ তার নিজের প্রয়োজনে বিভিন্ন প্রাকৃতিক সম্পদের ব্যবহারের মাধ্যমে পরিবেশের পরিবর্তন ঘটাচ্ছে তা ব্যাখ্যা করতে পারবে।</a:t>
            </a:r>
            <a:r>
              <a:rPr lang="bn-BD" sz="3600" dirty="0"/>
              <a:t>   </a:t>
            </a:r>
            <a:endParaRPr lang="en-US" sz="3600" dirty="0"/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8824" y="77118"/>
            <a:ext cx="2342309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3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2829411"/>
            <a:ext cx="12059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কি কি কারনে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 পরিবর্তন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ঘটে? 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4573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7952" y="682752"/>
            <a:ext cx="4730496" cy="377952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150864" y="585216"/>
            <a:ext cx="5059680" cy="370636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36320" y="4974336"/>
            <a:ext cx="3560064" cy="719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দাবানল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27392" y="4840224"/>
            <a:ext cx="3608832" cy="719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অগ্নিদগ্ধ  বাড়ি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91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2944" y="388245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 rot="10800000" flipV="1">
            <a:off x="670160" y="803972"/>
            <a:ext cx="4925568" cy="398678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547104" y="803973"/>
            <a:ext cx="4657344" cy="398678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16736" y="5364480"/>
            <a:ext cx="2011680" cy="524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ঝড়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17664" y="5388864"/>
            <a:ext cx="3889248" cy="731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ঝড় পরবর্তী অবস্থা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60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247</Words>
  <Application>Microsoft Office PowerPoint</Application>
  <PresentationFormat>Widescreen</PresentationFormat>
  <Paragraphs>53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    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MIJAN</cp:lastModifiedBy>
  <cp:revision>107</cp:revision>
  <dcterms:created xsi:type="dcterms:W3CDTF">2019-10-09T11:31:40Z</dcterms:created>
  <dcterms:modified xsi:type="dcterms:W3CDTF">2020-02-05T13:27:09Z</dcterms:modified>
</cp:coreProperties>
</file>