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BB47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3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5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99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0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8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0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49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2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42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9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7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3D887-B578-4E52-8B82-0A80AA3BC40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ACD50-CF66-43FC-AE32-02F715B82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0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56351" y="87681"/>
            <a:ext cx="4997885" cy="14404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chemeClr val="tx1"/>
                </a:solidFill>
              </a:rPr>
              <a:t>Welcome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" y="1831930"/>
            <a:ext cx="11050073" cy="483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03540" y="100208"/>
            <a:ext cx="7653401" cy="10396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u="sng" dirty="0" smtClean="0"/>
              <a:t>Personal details</a:t>
            </a:r>
            <a:endParaRPr lang="en-US" u="sng" dirty="0"/>
          </a:p>
        </p:txBody>
      </p:sp>
      <p:sp>
        <p:nvSpPr>
          <p:cNvPr id="5" name="Pentagon 4"/>
          <p:cNvSpPr/>
          <p:nvPr/>
        </p:nvSpPr>
        <p:spPr>
          <a:xfrm>
            <a:off x="501041" y="1866378"/>
            <a:ext cx="6939419" cy="3807912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Ferdous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ara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Begum</a:t>
            </a:r>
          </a:p>
          <a:p>
            <a:pPr algn="ctr"/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Assistant Teacher</a:t>
            </a:r>
          </a:p>
          <a:p>
            <a:pPr algn="ctr"/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Birinchi Sufia Nuria Senior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Madrasha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Plaque 5"/>
          <p:cNvSpPr/>
          <p:nvPr/>
        </p:nvSpPr>
        <p:spPr>
          <a:xfrm>
            <a:off x="7603299" y="1440493"/>
            <a:ext cx="4588701" cy="4233797"/>
          </a:xfrm>
          <a:prstGeom prst="plaqu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7030A0"/>
                </a:solidFill>
              </a:rPr>
              <a:t>Class : 10</a:t>
            </a:r>
          </a:p>
          <a:p>
            <a:pPr algn="ctr"/>
            <a:r>
              <a:rPr lang="en-US" sz="4400" dirty="0" smtClean="0">
                <a:solidFill>
                  <a:srgbClr val="7030A0"/>
                </a:solidFill>
              </a:rPr>
              <a:t>Sub : English</a:t>
            </a:r>
          </a:p>
          <a:p>
            <a:pPr algn="ctr"/>
            <a:r>
              <a:rPr lang="en-US" sz="4400" dirty="0" smtClean="0">
                <a:solidFill>
                  <a:srgbClr val="7030A0"/>
                </a:solidFill>
              </a:rPr>
              <a:t>Unit:3</a:t>
            </a:r>
          </a:p>
          <a:p>
            <a:pPr algn="ctr"/>
            <a:r>
              <a:rPr lang="en-US" sz="4400" dirty="0" smtClean="0">
                <a:solidFill>
                  <a:srgbClr val="7030A0"/>
                </a:solidFill>
              </a:rPr>
              <a:t>Lesson: 2</a:t>
            </a:r>
          </a:p>
          <a:p>
            <a:pPr algn="ctr"/>
            <a:r>
              <a:rPr lang="en-US" sz="4400" dirty="0" smtClean="0">
                <a:solidFill>
                  <a:srgbClr val="7030A0"/>
                </a:solidFill>
              </a:rPr>
              <a:t>Time : 45m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72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-Right Arrow 3"/>
          <p:cNvSpPr/>
          <p:nvPr/>
        </p:nvSpPr>
        <p:spPr>
          <a:xfrm>
            <a:off x="2780778" y="313152"/>
            <a:ext cx="6513534" cy="1929008"/>
          </a:xfrm>
          <a:prstGeom prst="left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u="sng" dirty="0" smtClean="0">
                <a:solidFill>
                  <a:srgbClr val="990099"/>
                </a:solidFill>
              </a:rPr>
              <a:t>Todays topic</a:t>
            </a:r>
            <a:endParaRPr lang="en-US" u="sng" dirty="0">
              <a:solidFill>
                <a:srgbClr val="9900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26021" y="2931091"/>
            <a:ext cx="5898621" cy="17035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accent5">
                    <a:lumMod val="75000"/>
                  </a:schemeClr>
                </a:solidFill>
              </a:rPr>
              <a:t>May Day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98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40493" y="0"/>
            <a:ext cx="9018740" cy="120249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aseline="-25000" dirty="0" smtClean="0"/>
              <a:t>A . Look at the picture and talk about it.</a:t>
            </a:r>
            <a:endParaRPr lang="en-US" baseline="-25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1014"/>
            <a:ext cx="6141297" cy="48851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529" y="1460743"/>
            <a:ext cx="4784942" cy="511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3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93" y="226370"/>
            <a:ext cx="5742877" cy="38326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98" y="226370"/>
            <a:ext cx="5898994" cy="3832674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1293541" y="4616605"/>
            <a:ext cx="10136459" cy="1828800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8" algn="ctr"/>
            <a:r>
              <a:rPr lang="en-US" sz="3200" dirty="0" smtClean="0"/>
              <a:t>1 . What do you see in the picture ? </a:t>
            </a:r>
            <a:r>
              <a:rPr lang="en-US" dirty="0" smtClean="0"/>
              <a:t>			</a:t>
            </a:r>
          </a:p>
          <a:p>
            <a:pPr algn="ctr"/>
            <a:r>
              <a:rPr lang="en-US" sz="2800" dirty="0" smtClean="0"/>
              <a:t>2.Can you relate any historical event to this picture ? What happened on this day?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487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164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* Open your English book – page no 28 and read the text.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4" y="2292439"/>
            <a:ext cx="9357575" cy="38845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Do the pair work.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Make a group consisting of 6 members.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Discuss the issue with each other.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Share your views and thoughts.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8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96011" y="739036"/>
            <a:ext cx="4446740" cy="108976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Vocabulary</a:t>
            </a:r>
            <a:endParaRPr lang="en-US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1041" y="2267210"/>
            <a:ext cx="7290148" cy="4271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fdInter</a:t>
            </a:r>
            <a:r>
              <a:rPr lang="en-US" sz="3600" dirty="0" smtClean="0">
                <a:solidFill>
                  <a:schemeClr val="tx1"/>
                </a:solidFill>
              </a:rPr>
              <a:t>International = Global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Revolution =strike , war , struggle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Factory =industry , workshop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Rally =procession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Exploit =misuse , mistreat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Commemorate =remember , keep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Injury =wound , hurt, harm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Struggle =battle</a:t>
            </a:r>
          </a:p>
        </p:txBody>
      </p:sp>
    </p:spTree>
    <p:extLst>
      <p:ext uri="{BB962C8B-B14F-4D97-AF65-F5344CB8AC3E}">
        <p14:creationId xmlns:p14="http://schemas.microsoft.com/office/powerpoint/2010/main" val="330852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1.Choose the best answer for the alternatives.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3047" y="1377862"/>
            <a:ext cx="1141121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(a)The word ‘inspire’ means-------.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Struggle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Strike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Motivate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Fight</a:t>
            </a:r>
          </a:p>
          <a:p>
            <a:r>
              <a:rPr lang="en-US" sz="2400" dirty="0" smtClean="0"/>
              <a:t>(b)The events of -------- was a reminder.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May 1,1886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May 1868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June 1, 1886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June 1868</a:t>
            </a:r>
          </a:p>
          <a:p>
            <a:r>
              <a:rPr lang="en-US" sz="2400" dirty="0" smtClean="0"/>
              <a:t>(c)May day observed -------.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Only in Bangladesh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All over the world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In socialistic countries only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In capitalistic countries only</a:t>
            </a:r>
          </a:p>
          <a:p>
            <a:r>
              <a:rPr lang="en-US" dirty="0" smtClean="0"/>
              <a:t> </a:t>
            </a:r>
          </a:p>
          <a:p>
            <a:pPr marL="400050" indent="-400050">
              <a:buFont typeface="+mj-lt"/>
              <a:buAutoNum type="romanUcPeriod"/>
            </a:pP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586613" y="2202384"/>
            <a:ext cx="3018773" cy="100208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Motivate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702145" y="3727932"/>
            <a:ext cx="2903241" cy="105701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May 1,1886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702144" y="5511452"/>
            <a:ext cx="2903241" cy="111093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All over the world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5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3047" y="112733"/>
            <a:ext cx="11348580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(d)Workers were strike in------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Europe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The USA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Canada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The UK</a:t>
            </a:r>
          </a:p>
          <a:p>
            <a:r>
              <a:rPr lang="en-US" sz="2400" dirty="0" smtClean="0"/>
              <a:t>(e)The police -------- the strikers.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Pacified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Misled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Tortured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Misguided</a:t>
            </a:r>
          </a:p>
          <a:p>
            <a:r>
              <a:rPr lang="en-US" sz="2400" dirty="0" smtClean="0"/>
              <a:t>(f)The movement of May Day was for --------- of people.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Elite class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Working class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Officer level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Clerk level</a:t>
            </a:r>
          </a:p>
          <a:p>
            <a:r>
              <a:rPr lang="en-US" sz="2400" dirty="0" smtClean="0"/>
              <a:t>(g)All on a sudden , almost -------- attacked the strikers.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100 leaders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100 policeman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200 leaders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400" dirty="0" smtClean="0"/>
              <a:t>200 policeman</a:t>
            </a:r>
          </a:p>
          <a:p>
            <a:endParaRPr lang="en-US" dirty="0" smtClean="0"/>
          </a:p>
        </p:txBody>
      </p:sp>
      <p:sp>
        <p:nvSpPr>
          <p:cNvPr id="6" name="Right Arrow 5"/>
          <p:cNvSpPr/>
          <p:nvPr/>
        </p:nvSpPr>
        <p:spPr>
          <a:xfrm>
            <a:off x="3482236" y="1215025"/>
            <a:ext cx="713983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594970" y="651353"/>
            <a:ext cx="2943616" cy="1139869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The USA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594970" y="2668045"/>
            <a:ext cx="2855934" cy="1139868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Tortured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594970" y="4434214"/>
            <a:ext cx="2630466" cy="103966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Working class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538603" y="5887233"/>
            <a:ext cx="2743200" cy="1242521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200 Policeman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92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Answer the following questions.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5678" y="1415441"/>
            <a:ext cx="112734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000" dirty="0" smtClean="0"/>
              <a:t>(a)What does May Day refers to?</a:t>
            </a:r>
          </a:p>
          <a:p>
            <a:r>
              <a:rPr lang="en-US" sz="4000" dirty="0" smtClean="0"/>
              <a:t>(b)How long did the workers have to work a day before the May Day?</a:t>
            </a:r>
          </a:p>
          <a:p>
            <a:r>
              <a:rPr lang="en-US" sz="4000" dirty="0" smtClean="0"/>
              <a:t>(c) Why did the workers in Chicago go on a strike?</a:t>
            </a:r>
          </a:p>
          <a:p>
            <a:r>
              <a:rPr lang="en-US" sz="4000" dirty="0" smtClean="0"/>
              <a:t>(d)What was the demand of the workers?</a:t>
            </a:r>
          </a:p>
          <a:p>
            <a:r>
              <a:rPr lang="en-US" sz="4000" dirty="0" smtClean="0"/>
              <a:t>(e) How many workers joined the rally?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7840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14816" y="1966587"/>
            <a:ext cx="967009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Ans</a:t>
            </a:r>
            <a:r>
              <a:rPr lang="en-US" sz="2800" dirty="0" smtClean="0"/>
              <a:t>.(a) May Day refers to the Day for the workers all over the world.</a:t>
            </a:r>
          </a:p>
          <a:p>
            <a:r>
              <a:rPr lang="en-US" sz="2800" dirty="0" smtClean="0"/>
              <a:t>Ans.(b)Before the May 1 strike the workers had to work 14 hours daily.</a:t>
            </a:r>
          </a:p>
          <a:p>
            <a:r>
              <a:rPr lang="en-US" sz="2800" dirty="0" smtClean="0"/>
              <a:t>Ans.(c)The workers in Chicago go on a strike with a demand of 8 hours working span daily.</a:t>
            </a:r>
          </a:p>
          <a:p>
            <a:r>
              <a:rPr lang="en-US" sz="2800" dirty="0" smtClean="0"/>
              <a:t>Ans.(d)The demand of the workers was 8 hour working span only.</a:t>
            </a:r>
          </a:p>
          <a:p>
            <a:r>
              <a:rPr lang="en-US" sz="2800" dirty="0" smtClean="0"/>
              <a:t>Ans. (e)Nearly 6000 workers joined the rally. </a:t>
            </a:r>
            <a:endParaRPr lang="en-US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2918564" y="162839"/>
            <a:ext cx="6288066" cy="124007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7030A0"/>
                </a:solidFill>
              </a:rPr>
              <a:t>Answering Questions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3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u="sng" dirty="0" smtClean="0"/>
              <a:t>Home Work</a:t>
            </a:r>
            <a:endParaRPr lang="en-US" sz="5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/>
              <a:t>Write a summary of the passage in no more than 90-100 words 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18276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u="sng" dirty="0" smtClean="0"/>
              <a:t>Thank you everyone</a:t>
            </a:r>
            <a:endParaRPr lang="en-US" sz="5400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6" y="1690688"/>
            <a:ext cx="11075830" cy="484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53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151</TotalTime>
  <Words>429</Words>
  <Application>Microsoft Office PowerPoint</Application>
  <PresentationFormat>Widescreen</PresentationFormat>
  <Paragraphs>88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* Open your English book – page no 28 and read the text.</vt:lpstr>
      <vt:lpstr>PowerPoint Presentation</vt:lpstr>
      <vt:lpstr>1.Choose the best answer for the alternatives.</vt:lpstr>
      <vt:lpstr>PowerPoint Presentation</vt:lpstr>
      <vt:lpstr>2. Answer the following questions.</vt:lpstr>
      <vt:lpstr>PowerPoint Presentation</vt:lpstr>
      <vt:lpstr>Home Work</vt:lpstr>
      <vt:lpstr>Thank you everyone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zkd</cp:lastModifiedBy>
  <cp:revision>46</cp:revision>
  <dcterms:created xsi:type="dcterms:W3CDTF">2018-06-05T05:29:30Z</dcterms:created>
  <dcterms:modified xsi:type="dcterms:W3CDTF">2019-09-28T16:19:43Z</dcterms:modified>
</cp:coreProperties>
</file>