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80" r:id="rId3"/>
    <p:sldId id="259" r:id="rId4"/>
    <p:sldId id="262" r:id="rId5"/>
    <p:sldId id="260" r:id="rId6"/>
    <p:sldId id="261" r:id="rId7"/>
    <p:sldId id="264" r:id="rId8"/>
    <p:sldId id="265" r:id="rId9"/>
    <p:sldId id="267" r:id="rId10"/>
    <p:sldId id="266" r:id="rId11"/>
    <p:sldId id="268" r:id="rId12"/>
    <p:sldId id="269" r:id="rId13"/>
    <p:sldId id="271" r:id="rId14"/>
    <p:sldId id="272" r:id="rId15"/>
    <p:sldId id="274" r:id="rId16"/>
    <p:sldId id="275" r:id="rId17"/>
    <p:sldId id="273" r:id="rId18"/>
    <p:sldId id="270" r:id="rId19"/>
    <p:sldId id="276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2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099A7-A89B-43D9-A8C6-879E5BABAC2D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BFCD4-0E00-4594-81E4-CCC3E16DD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435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02036-F18E-433F-B319-F9FAC65083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2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02036-F18E-433F-B319-F9FAC65083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690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02036-F18E-433F-B319-F9FAC65083C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55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DB19-6B91-451F-B6E7-CDC06F738812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F6CB0-4445-4833-BEE4-A29B77131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961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DB19-6B91-451F-B6E7-CDC06F738812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F6CB0-4445-4833-BEE4-A29B77131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50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DB19-6B91-451F-B6E7-CDC06F738812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F6CB0-4445-4833-BEE4-A29B77131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844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DB19-6B91-451F-B6E7-CDC06F738812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F6CB0-4445-4833-BEE4-A29B77131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DB19-6B91-451F-B6E7-CDC06F738812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F6CB0-4445-4833-BEE4-A29B77131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28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DB19-6B91-451F-B6E7-CDC06F738812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F6CB0-4445-4833-BEE4-A29B77131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885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DB19-6B91-451F-B6E7-CDC06F738812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F6CB0-4445-4833-BEE4-A29B77131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09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DB19-6B91-451F-B6E7-CDC06F738812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F6CB0-4445-4833-BEE4-A29B77131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08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DB19-6B91-451F-B6E7-CDC06F738812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F6CB0-4445-4833-BEE4-A29B77131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555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DB19-6B91-451F-B6E7-CDC06F738812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F6CB0-4445-4833-BEE4-A29B77131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48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DB19-6B91-451F-B6E7-CDC06F738812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F6CB0-4445-4833-BEE4-A29B77131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55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FDB19-6B91-451F-B6E7-CDC06F738812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F6CB0-4445-4833-BEE4-A29B77131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68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-43218" y="0"/>
            <a:ext cx="12192000" cy="6858000"/>
          </a:xfrm>
          <a:prstGeom prst="frame">
            <a:avLst>
              <a:gd name="adj1" fmla="val 219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rgbClr val="FFFF00"/>
              </a:gs>
              <a:gs pos="8000">
                <a:srgbClr val="FF0000"/>
              </a:gs>
              <a:gs pos="80000">
                <a:schemeClr val="accent4">
                  <a:lumMod val="20000"/>
                  <a:lumOff val="80000"/>
                </a:schemeClr>
              </a:gs>
              <a:gs pos="69000">
                <a:srgbClr val="00B0F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9520" y="412890"/>
            <a:ext cx="9921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আজকের বাংলা ক্লাসে সবাইকে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89471" y="1052935"/>
            <a:ext cx="5227093" cy="186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11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15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IN" sz="115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115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115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115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10" y="3011250"/>
            <a:ext cx="5060699" cy="27620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017" y="3011250"/>
            <a:ext cx="5218425" cy="273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79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imahq_1269504545_4-southernhillmyna8mk.jpg"/>
          <p:cNvPicPr>
            <a:picLocks noChangeAspect="1"/>
          </p:cNvPicPr>
          <p:nvPr/>
        </p:nvPicPr>
        <p:blipFill>
          <a:blip r:embed="rId2"/>
          <a:srcRect b="7895"/>
          <a:stretch>
            <a:fillRect/>
          </a:stretch>
        </p:blipFill>
        <p:spPr>
          <a:xfrm>
            <a:off x="1672045" y="967818"/>
            <a:ext cx="9144000" cy="4493946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606731" y="235527"/>
            <a:ext cx="9274629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ছবিটি দেখ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6731" y="5547725"/>
            <a:ext cx="9274629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ময়না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‍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তেমনি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মিষ্টি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পাখির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ডাক,মানুষের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অবিকল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নকল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958"/>
            </a:avLst>
          </a:prstGeom>
          <a:gradFill>
            <a:gsLst>
              <a:gs pos="48000">
                <a:srgbClr val="002060"/>
              </a:gs>
              <a:gs pos="31000">
                <a:srgbClr val="FFFF00"/>
              </a:gs>
              <a:gs pos="90000">
                <a:srgbClr val="FF0000"/>
              </a:gs>
              <a:gs pos="80000">
                <a:schemeClr val="accent4">
                  <a:lumMod val="20000"/>
                  <a:lumOff val="80000"/>
                </a:schemeClr>
              </a:gs>
              <a:gs pos="69000">
                <a:srgbClr val="00B0F0"/>
              </a:gs>
            </a:gsLst>
            <a:lin ang="5400000" scaled="1"/>
          </a:gra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44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27" y="406234"/>
            <a:ext cx="10991024" cy="5359191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42600" y="5890116"/>
            <a:ext cx="11241151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জন্যে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পোষে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958"/>
            </a:avLst>
          </a:prstGeom>
          <a:gradFill>
            <a:gsLst>
              <a:gs pos="48000">
                <a:srgbClr val="002060"/>
              </a:gs>
              <a:gs pos="31000">
                <a:srgbClr val="FFFF00"/>
              </a:gs>
              <a:gs pos="90000">
                <a:srgbClr val="FF0000"/>
              </a:gs>
              <a:gs pos="80000">
                <a:schemeClr val="accent4">
                  <a:lumMod val="20000"/>
                  <a:lumOff val="80000"/>
                </a:schemeClr>
              </a:gs>
              <a:gs pos="69000">
                <a:srgbClr val="00B0F0"/>
              </a:gs>
            </a:gsLst>
            <a:lin ang="5400000" scaled="1"/>
          </a:gra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87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yna-bir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993" y="299546"/>
            <a:ext cx="10011103" cy="4983702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008993" y="5486492"/>
            <a:ext cx="10011103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ময়নার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মাথার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পিছন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হলুদ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চওড়া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টানা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ঠোঁট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কমলা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লালে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মেশানো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হলুদ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50"/>
            </a:avLst>
          </a:prstGeom>
          <a:gradFill>
            <a:gsLst>
              <a:gs pos="48000">
                <a:srgbClr val="002060"/>
              </a:gs>
              <a:gs pos="31000">
                <a:srgbClr val="FFFF00"/>
              </a:gs>
              <a:gs pos="90000">
                <a:srgbClr val="FF0000"/>
              </a:gs>
              <a:gs pos="80000">
                <a:schemeClr val="accent4">
                  <a:lumMod val="20000"/>
                  <a:lumOff val="80000"/>
                </a:schemeClr>
              </a:gs>
              <a:gs pos="69000">
                <a:srgbClr val="00B0F0"/>
              </a:gs>
            </a:gsLst>
            <a:lin ang="5400000" scaled="1"/>
          </a:gra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0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926" y="1116093"/>
            <a:ext cx="10394148" cy="4625814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98925" y="404867"/>
            <a:ext cx="1039414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ছবিটি দেখ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977" y="5939620"/>
            <a:ext cx="10929314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কি পাখিটি চেন?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977" y="5868358"/>
            <a:ext cx="1109556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বুলবুলি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মিষ্টি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গানের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কণ্ঠ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হালকা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বাদামি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বুলবুলি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Frame 5"/>
          <p:cNvSpPr/>
          <p:nvPr/>
        </p:nvSpPr>
        <p:spPr>
          <a:xfrm>
            <a:off x="0" y="-110840"/>
            <a:ext cx="12192000" cy="6968840"/>
          </a:xfrm>
          <a:prstGeom prst="frame">
            <a:avLst>
              <a:gd name="adj1" fmla="val 3387"/>
            </a:avLst>
          </a:prstGeom>
          <a:solidFill>
            <a:schemeClr val="accent4">
              <a:lumMod val="75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22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lbuli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604" y="478485"/>
            <a:ext cx="9204792" cy="46344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275637" y="5356314"/>
            <a:ext cx="9993086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লম্বা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লেজের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গোড়ায়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টুকটুকে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ছোপ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মাথার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ওপরে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সামনে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ঝুলে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ঝুঁটি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958"/>
            </a:avLst>
          </a:prstGeom>
          <a:solidFill>
            <a:srgbClr val="7030A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82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73166" y="719959"/>
            <a:ext cx="86106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বর্ণগুলো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চিনে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পড়ি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2073166" y="2538248"/>
            <a:ext cx="1291701" cy="5878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সুন্দর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73166" y="4617420"/>
            <a:ext cx="1291701" cy="5878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কণ্ঠ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73166" y="3550620"/>
            <a:ext cx="1291701" cy="5878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মিষ্টি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82752" y="2517380"/>
            <a:ext cx="831111" cy="5878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</a:t>
            </a:r>
          </a:p>
        </p:txBody>
      </p:sp>
      <p:sp>
        <p:nvSpPr>
          <p:cNvPr id="7" name="Rectangle 6"/>
          <p:cNvSpPr/>
          <p:nvPr/>
        </p:nvSpPr>
        <p:spPr>
          <a:xfrm>
            <a:off x="6367832" y="2562068"/>
            <a:ext cx="831111" cy="5878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</a:t>
            </a:r>
          </a:p>
        </p:txBody>
      </p:sp>
      <p:sp>
        <p:nvSpPr>
          <p:cNvPr id="8" name="Rectangle 7"/>
          <p:cNvSpPr/>
          <p:nvPr/>
        </p:nvSpPr>
        <p:spPr>
          <a:xfrm>
            <a:off x="7791865" y="2510922"/>
            <a:ext cx="1291701" cy="5878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বন্দর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392065" y="2538248"/>
            <a:ext cx="1291701" cy="5878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অন্দর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61455" y="2538248"/>
            <a:ext cx="831111" cy="5878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ন্দ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46098" y="3594470"/>
            <a:ext cx="831111" cy="5878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78466" y="3604973"/>
            <a:ext cx="831111" cy="5878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796116" y="3604973"/>
            <a:ext cx="1291701" cy="5878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বৃষ্টি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392064" y="3594470"/>
            <a:ext cx="1291701" cy="5878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সৃষ্টি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61455" y="3550620"/>
            <a:ext cx="831111" cy="5878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ষ্ট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71235" y="4605959"/>
            <a:ext cx="831111" cy="5878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10845" y="4647878"/>
            <a:ext cx="831111" cy="5878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ঠ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791865" y="4617420"/>
            <a:ext cx="1291701" cy="5878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কুণ্ঠা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92065" y="4617420"/>
            <a:ext cx="1291701" cy="5878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লুণ্ঠন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061455" y="4617420"/>
            <a:ext cx="831111" cy="5878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ণ্ঠ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4938016" y="2655093"/>
            <a:ext cx="235689" cy="26653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6065739" y="2687022"/>
            <a:ext cx="235689" cy="26653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7435067" y="2726087"/>
            <a:ext cx="235689" cy="26653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4925350" y="3681403"/>
            <a:ext cx="235689" cy="26653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6065739" y="3750391"/>
            <a:ext cx="235689" cy="26653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7382876" y="3871913"/>
            <a:ext cx="235689" cy="26653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4965082" y="4778066"/>
            <a:ext cx="235689" cy="26653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6149934" y="4813760"/>
            <a:ext cx="235689" cy="266535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7365521" y="4751204"/>
            <a:ext cx="235689" cy="266535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ame 3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958"/>
            </a:avLst>
          </a:prstGeom>
          <a:gradFill>
            <a:gsLst>
              <a:gs pos="48000">
                <a:srgbClr val="002060"/>
              </a:gs>
              <a:gs pos="31000">
                <a:srgbClr val="FFFF00"/>
              </a:gs>
              <a:gs pos="90000">
                <a:srgbClr val="FF0000"/>
              </a:gs>
              <a:gs pos="80000">
                <a:schemeClr val="accent4">
                  <a:lumMod val="20000"/>
                  <a:lumOff val="80000"/>
                </a:schemeClr>
              </a:gs>
              <a:gs pos="69000">
                <a:srgbClr val="00B0F0"/>
              </a:gs>
            </a:gsLst>
            <a:lin ang="5400000" scaled="1"/>
          </a:gra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92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49861" y="421481"/>
            <a:ext cx="8382000" cy="1066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ঘরের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ভিতরের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খালি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জায়গায়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বসিয়ে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1680651" y="1776413"/>
            <a:ext cx="12192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 ময়না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85088" y="1707356"/>
            <a:ext cx="12192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হলুদ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74763" y="1747838"/>
            <a:ext cx="123692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ছোট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82158" y="1757362"/>
            <a:ext cx="12192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লাল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12661" y="1747837"/>
            <a:ext cx="12192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ঝুঁটি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49861" y="2681288"/>
            <a:ext cx="8589502" cy="6096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অবিকল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নকল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             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1549861" y="3448051"/>
            <a:ext cx="8589501" cy="6096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ময়নার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            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49861" y="4214814"/>
            <a:ext cx="8589501" cy="6096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বুলবুলি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49861" y="5043488"/>
            <a:ext cx="8589501" cy="6096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বুলবুলির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লেজে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টুকটুকে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ছোপ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49861" y="5829300"/>
            <a:ext cx="8589501" cy="6096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বুলবুলির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মাথায়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958"/>
            </a:avLst>
          </a:prstGeom>
          <a:solidFill>
            <a:schemeClr val="accent2">
              <a:lumMod val="40000"/>
              <a:lumOff val="6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56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46042 0.1479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21" y="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07407E-6 L 0.06146 0.2594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3" y="1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-0.16458 0.3722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29" y="1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33333E-6 L -0.23242 0.4854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28" y="2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38724 0.60973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62" y="3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4362994" y="345182"/>
            <a:ext cx="2915620" cy="904637"/>
          </a:xfrm>
          <a:prstGeom prst="cloudCallou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1545018" y="1249819"/>
            <a:ext cx="9285889" cy="1465385"/>
          </a:xfrm>
          <a:prstGeom prst="horizontalScroll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শখ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ময়না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পোষে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বুলবুলি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পাখির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Flowchart: Terminator 3"/>
          <p:cNvSpPr/>
          <p:nvPr/>
        </p:nvSpPr>
        <p:spPr>
          <a:xfrm>
            <a:off x="3825763" y="2780993"/>
            <a:ext cx="4724400" cy="609600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লও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545018" y="3085793"/>
            <a:ext cx="9285889" cy="3657600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ময়না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মিষ্টি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কণ্ঠ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অবিকল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নকল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পারে।তাই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শখ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ময়না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পোষে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২।ছোট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বুলবুলি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গাঁয়ের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বাদামি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কালো।লেজে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ছোপ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মাথায়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ঝুঁটি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 </a:t>
            </a: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958"/>
            </a:avLst>
          </a:prstGeom>
          <a:solidFill>
            <a:srgbClr val="00B05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92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3297621" y="304800"/>
            <a:ext cx="4724400" cy="914400"/>
          </a:xfrm>
          <a:prstGeom prst="cloudCallou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12580" y="2096813"/>
            <a:ext cx="7793420" cy="70788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১) ময়না পাখির বর্ণনা দাও।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3423745" y="3225112"/>
            <a:ext cx="4724400" cy="914400"/>
          </a:xfrm>
          <a:prstGeom prst="flowChartTermina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905000" y="4300319"/>
            <a:ext cx="8001000" cy="190500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ময়নার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মাথার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পিছনে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হলুদ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ঠোঁট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কমলা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হলুদ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958"/>
            </a:avLst>
          </a:prstGeom>
          <a:gradFill>
            <a:gsLst>
              <a:gs pos="48000">
                <a:srgbClr val="002060"/>
              </a:gs>
              <a:gs pos="31000">
                <a:srgbClr val="FFFF00"/>
              </a:gs>
              <a:gs pos="90000">
                <a:srgbClr val="FF0000"/>
              </a:gs>
              <a:gs pos="80000">
                <a:schemeClr val="accent4">
                  <a:lumMod val="20000"/>
                  <a:lumOff val="80000"/>
                </a:schemeClr>
              </a:gs>
              <a:gs pos="69000">
                <a:srgbClr val="00B0F0"/>
              </a:gs>
            </a:gsLst>
            <a:lin ang="5400000" scaled="1"/>
          </a:gra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141" y="443900"/>
            <a:ext cx="1463458" cy="25576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2500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933007" y="368587"/>
            <a:ext cx="3810000" cy="914400"/>
          </a:xfrm>
          <a:prstGeom prst="cloudCallou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মুখে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মুখে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৪ 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371600"/>
            <a:ext cx="72390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অবিকল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নকল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3600" y="2286000"/>
            <a:ext cx="18288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9800" y="2286000"/>
            <a:ext cx="17526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কোকিল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2971800"/>
            <a:ext cx="18288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ময়না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3048000"/>
            <a:ext cx="17526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বুলবুলি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4114800"/>
            <a:ext cx="71628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পোষ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33600" y="4965412"/>
            <a:ext cx="18288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9800" y="4965412"/>
            <a:ext cx="18288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কোকিল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3600" y="5727412"/>
            <a:ext cx="18288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ময়না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9800" y="5651212"/>
            <a:ext cx="18288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বুলবুলি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L-Shape 12"/>
          <p:cNvSpPr/>
          <p:nvPr/>
        </p:nvSpPr>
        <p:spPr>
          <a:xfrm rot="19692765">
            <a:off x="2124738" y="3057341"/>
            <a:ext cx="627322" cy="282600"/>
          </a:xfrm>
          <a:prstGeom prst="corne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L-Shape 14"/>
          <p:cNvSpPr/>
          <p:nvPr/>
        </p:nvSpPr>
        <p:spPr>
          <a:xfrm rot="19692765">
            <a:off x="1783690" y="5885554"/>
            <a:ext cx="627322" cy="282600"/>
          </a:xfrm>
          <a:prstGeom prst="corne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958"/>
            </a:avLst>
          </a:prstGeom>
          <a:solidFill>
            <a:schemeClr val="accent6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12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60934" y="2191065"/>
            <a:ext cx="6137102" cy="317009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মোছাঃ লাইজু বেগম 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40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রতনপুর সরকারি প্রাথমিক বিদ্যালয়</a:t>
            </a:r>
          </a:p>
          <a:p>
            <a:pPr algn="ctr"/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বানিয়াচং, হবিগঞ্জ</a:t>
            </a:r>
            <a:r>
              <a:rPr lang="bn-IN" sz="40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IN" sz="40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০১৭২৩৫৫৮৬৪০</a:t>
            </a:r>
            <a:endParaRPr lang="en-US" sz="40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9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rgbClr val="FFFF00"/>
              </a:gs>
              <a:gs pos="8000">
                <a:srgbClr val="FF0000"/>
              </a:gs>
              <a:gs pos="80000">
                <a:schemeClr val="accent4">
                  <a:lumMod val="20000"/>
                  <a:lumOff val="80000"/>
                </a:schemeClr>
              </a:gs>
              <a:gs pos="69000">
                <a:srgbClr val="00B0F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90" y="189473"/>
            <a:ext cx="4511516" cy="61367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283" y="1872302"/>
            <a:ext cx="2723050" cy="27711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8348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9596"/>
            <a:ext cx="80772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লিখিত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)                      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57200" y="1219200"/>
            <a:ext cx="8229600" cy="1143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লিখি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 descr="moyna-birds.jpg"/>
          <p:cNvPicPr>
            <a:picLocks noChangeAspect="1"/>
          </p:cNvPicPr>
          <p:nvPr/>
        </p:nvPicPr>
        <p:blipFill>
          <a:blip r:embed="rId2" cstate="print"/>
          <a:srcRect b="3963"/>
          <a:stretch>
            <a:fillRect/>
          </a:stretch>
        </p:blipFill>
        <p:spPr>
          <a:xfrm>
            <a:off x="533400" y="2590800"/>
            <a:ext cx="2082082" cy="1676400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724400"/>
            <a:ext cx="2057400" cy="1676400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3124200" y="2971800"/>
            <a:ext cx="533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124200" y="3731820"/>
            <a:ext cx="5410200" cy="1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046021" y="5029200"/>
            <a:ext cx="5412179" cy="207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034145" y="6000007"/>
            <a:ext cx="5500255" cy="197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958"/>
            </a:avLst>
          </a:prstGeom>
          <a:gradFill>
            <a:gsLst>
              <a:gs pos="48000">
                <a:srgbClr val="002060"/>
              </a:gs>
              <a:gs pos="31000">
                <a:srgbClr val="FFFF00"/>
              </a:gs>
              <a:gs pos="90000">
                <a:srgbClr val="FF0000"/>
              </a:gs>
              <a:gs pos="80000">
                <a:schemeClr val="accent4">
                  <a:lumMod val="20000"/>
                  <a:lumOff val="80000"/>
                </a:schemeClr>
              </a:gs>
              <a:gs pos="69000">
                <a:srgbClr val="00B0F0"/>
              </a:gs>
            </a:gsLst>
            <a:lin ang="5400000" scaled="1"/>
          </a:gra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75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402955" y="1104254"/>
            <a:ext cx="3859078" cy="1127502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988" y="435842"/>
            <a:ext cx="6788727" cy="40876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Horizontal Scroll 3"/>
          <p:cNvSpPr/>
          <p:nvPr/>
        </p:nvSpPr>
        <p:spPr>
          <a:xfrm>
            <a:off x="914400" y="4523509"/>
            <a:ext cx="10723418" cy="1988127"/>
          </a:xfrm>
          <a:prstGeom prst="horizontalScroll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পাখির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958"/>
            </a:avLst>
          </a:prstGeom>
          <a:gradFill>
            <a:gsLst>
              <a:gs pos="48000">
                <a:srgbClr val="002060"/>
              </a:gs>
              <a:gs pos="31000">
                <a:srgbClr val="FFFF00"/>
              </a:gs>
              <a:gs pos="90000">
                <a:srgbClr val="FF0000"/>
              </a:gs>
              <a:gs pos="80000">
                <a:schemeClr val="accent4">
                  <a:lumMod val="20000"/>
                  <a:lumOff val="80000"/>
                </a:schemeClr>
              </a:gs>
              <a:gs pos="69000">
                <a:srgbClr val="00B0F0"/>
              </a:gs>
            </a:gsLst>
            <a:lin ang="5400000" scaled="1"/>
          </a:gra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66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skj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644" y="300037"/>
            <a:ext cx="11552711" cy="62579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42" y="1918052"/>
            <a:ext cx="3275254" cy="136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56" y="257693"/>
            <a:ext cx="3275254" cy="136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388" y="197535"/>
            <a:ext cx="3275254" cy="136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220" y="1605230"/>
            <a:ext cx="3275254" cy="136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06904" y="252055"/>
            <a:ext cx="67777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422" y="1806229"/>
            <a:ext cx="3275254" cy="136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821" y="1845945"/>
            <a:ext cx="3275254" cy="136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958"/>
            </a:avLst>
          </a:prstGeom>
          <a:gradFill>
            <a:gsLst>
              <a:gs pos="48000">
                <a:srgbClr val="002060"/>
              </a:gs>
              <a:gs pos="31000">
                <a:srgbClr val="FFFF00"/>
              </a:gs>
              <a:gs pos="90000">
                <a:srgbClr val="FF0000"/>
              </a:gs>
              <a:gs pos="80000">
                <a:schemeClr val="accent4">
                  <a:lumMod val="20000"/>
                  <a:lumOff val="80000"/>
                </a:schemeClr>
              </a:gs>
              <a:gs pos="69000">
                <a:srgbClr val="00B0F0"/>
              </a:gs>
            </a:gsLst>
            <a:lin ang="5400000" scaled="1"/>
          </a:gra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81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227625" cy="6858000"/>
          </a:xfrm>
          <a:prstGeom prst="frame">
            <a:avLst>
              <a:gd name="adj1" fmla="val 219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rgbClr val="FFFF00"/>
              </a:gs>
              <a:gs pos="8000">
                <a:srgbClr val="FF0000"/>
              </a:gs>
              <a:gs pos="80000">
                <a:schemeClr val="accent4">
                  <a:lumMod val="20000"/>
                  <a:lumOff val="80000"/>
                </a:schemeClr>
              </a:gs>
              <a:gs pos="69000">
                <a:srgbClr val="00B0F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936" y="1530989"/>
            <a:ext cx="2736536" cy="34437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4400" y="1530989"/>
            <a:ext cx="6373091" cy="34778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শ্রেণিঃ তৃতীয়</a:t>
            </a:r>
          </a:p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</a:p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পাখিদের কথা </a:t>
            </a:r>
          </a:p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</a:p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০৫/০২/২০২০ খ্রিঃ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60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824839" y="313249"/>
            <a:ext cx="6421795" cy="1406471"/>
          </a:xfrm>
          <a:prstGeom prst="downArrowCallout">
            <a:avLst/>
          </a:prstGeom>
          <a:solidFill>
            <a:schemeClr val="bg1">
              <a:lumMod val="9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IN" sz="6000" dirty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2422" y="1629578"/>
            <a:ext cx="4427036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</a:t>
            </a:r>
            <a:r>
              <a:rPr lang="en-US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…</a:t>
            </a:r>
            <a:r>
              <a:rPr lang="bn-IN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132479" y="2476092"/>
            <a:ext cx="3610588" cy="3817654"/>
            <a:chOff x="2849405" y="3544785"/>
            <a:chExt cx="2284735" cy="2529444"/>
          </a:xfrm>
        </p:grpSpPr>
        <p:pic>
          <p:nvPicPr>
            <p:cNvPr id="9" name="Picture 8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7" t="42829" r="-1049" b="6705"/>
            <a:stretch/>
          </p:blipFill>
          <p:spPr>
            <a:xfrm>
              <a:off x="2849405" y="4381995"/>
              <a:ext cx="2284735" cy="1692234"/>
            </a:xfrm>
            <a:prstGeom prst="rect">
              <a:avLst/>
            </a:prstGeom>
          </p:spPr>
        </p:pic>
        <p:pic>
          <p:nvPicPr>
            <p:cNvPr id="10" name="Picture 9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4" t="354" r="-1049" b="70783"/>
            <a:stretch/>
          </p:blipFill>
          <p:spPr>
            <a:xfrm>
              <a:off x="2851942" y="3544785"/>
              <a:ext cx="2282198" cy="967838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6035736" y="2457491"/>
            <a:ext cx="4548542" cy="4160114"/>
            <a:chOff x="5791396" y="1710046"/>
            <a:chExt cx="2428483" cy="4441371"/>
          </a:xfrm>
        </p:grpSpPr>
        <p:pic>
          <p:nvPicPr>
            <p:cNvPr id="12" name="Picture 11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016" b="666"/>
            <a:stretch/>
          </p:blipFill>
          <p:spPr>
            <a:xfrm>
              <a:off x="5791396" y="4762004"/>
              <a:ext cx="2413799" cy="1389413"/>
            </a:xfrm>
            <a:prstGeom prst="rect">
              <a:avLst/>
            </a:prstGeom>
          </p:spPr>
        </p:pic>
        <p:pic>
          <p:nvPicPr>
            <p:cNvPr id="13" name="Picture 12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340" b="29176"/>
            <a:stretch/>
          </p:blipFill>
          <p:spPr>
            <a:xfrm>
              <a:off x="5806080" y="1710046"/>
              <a:ext cx="2413799" cy="3051958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6313486" y="2185767"/>
            <a:ext cx="1021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পড়া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Frame 14"/>
          <p:cNvSpPr/>
          <p:nvPr/>
        </p:nvSpPr>
        <p:spPr>
          <a:xfrm>
            <a:off x="-43218" y="0"/>
            <a:ext cx="12192000" cy="6858000"/>
          </a:xfrm>
          <a:prstGeom prst="frame">
            <a:avLst>
              <a:gd name="adj1" fmla="val 219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rgbClr val="FFFF00"/>
              </a:gs>
              <a:gs pos="8000">
                <a:srgbClr val="FF0000"/>
              </a:gs>
              <a:gs pos="80000">
                <a:schemeClr val="accent4">
                  <a:lumMod val="20000"/>
                  <a:lumOff val="80000"/>
                </a:schemeClr>
              </a:gs>
              <a:gs pos="69000">
                <a:srgbClr val="00B0F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51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882663" y="1152790"/>
            <a:ext cx="10795378" cy="4371710"/>
            <a:chOff x="219442" y="923623"/>
            <a:chExt cx="8772158" cy="4429522"/>
          </a:xfrm>
        </p:grpSpPr>
        <p:pic>
          <p:nvPicPr>
            <p:cNvPr id="2" name="Picture 1" descr="266px-Koereiger_avifauna_alphen_aan_den_rijn্‌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9442" y="923625"/>
              <a:ext cx="2828558" cy="214284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3" name="Picture 2" descr="Common_Kingfisher_Alcedo_atthisকক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91242" y="3200400"/>
              <a:ext cx="2828558" cy="214284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4" name="Picture 3" descr="orthotomus_sutoriusাা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9442" y="3209625"/>
              <a:ext cx="2828558" cy="214284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5" name="Picture 4" descr="ssarowarblog_1219437546_1-malayspotteddoাাve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72200" y="923623"/>
              <a:ext cx="2819400" cy="204817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6" name="Picture 5" descr="Copsychus_saularis,_New_Delhi,_India_1্‌ব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15626" y="923625"/>
              <a:ext cx="2804174" cy="204817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7" name="Picture 6" descr="1518350_1395119890742334_333494474_n-1্‌্ব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53884" y="3235261"/>
              <a:ext cx="2828558" cy="211788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  <p:sp>
        <p:nvSpPr>
          <p:cNvPr id="9" name="TextBox 8"/>
          <p:cNvSpPr txBox="1"/>
          <p:nvPr/>
        </p:nvSpPr>
        <p:spPr>
          <a:xfrm>
            <a:off x="777923" y="191069"/>
            <a:ext cx="1092503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এসো কিছু ছবি দেখি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7923" y="5852685"/>
            <a:ext cx="11004861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কি পাখিগুলোর নাম জানো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917589" y="2812766"/>
            <a:ext cx="762000" cy="381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বক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814458" y="2812766"/>
            <a:ext cx="1066800" cy="381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দোয়েল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265390" y="2815041"/>
            <a:ext cx="838200" cy="381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ঘুঘু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020156" y="5070683"/>
            <a:ext cx="838200" cy="304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বাবুই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683751" y="5043416"/>
            <a:ext cx="1142999" cy="381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মাছরাঙা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387083" y="5143500"/>
            <a:ext cx="1066800" cy="381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শালিক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3642" y="5872216"/>
            <a:ext cx="10925031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পাখিগুলোর নাম জেনে নিই।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rame 1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9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rgbClr val="FFFF00"/>
              </a:gs>
              <a:gs pos="8000">
                <a:srgbClr val="FF0000"/>
              </a:gs>
              <a:gs pos="80000">
                <a:schemeClr val="accent4">
                  <a:lumMod val="20000"/>
                  <a:lumOff val="80000"/>
                </a:schemeClr>
              </a:gs>
              <a:gs pos="69000">
                <a:srgbClr val="00B0F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31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5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5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5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utoUpdateAnimBg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98963" y="86505"/>
            <a:ext cx="8458200" cy="990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পাঠ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58052" y="3165289"/>
            <a:ext cx="3403554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পাখিদের</a:t>
            </a:r>
            <a:r>
              <a:rPr lang="en-US" sz="54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কথা</a:t>
            </a:r>
            <a:endParaRPr lang="en-US" sz="54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moyna-bir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8898" y="1586865"/>
            <a:ext cx="3749802" cy="33869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bulbuli_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478" y="1586865"/>
            <a:ext cx="3668282" cy="33676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9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rgbClr val="FFFF00"/>
              </a:gs>
              <a:gs pos="8000">
                <a:srgbClr val="FF0000"/>
              </a:gs>
              <a:gs pos="80000">
                <a:schemeClr val="accent4">
                  <a:lumMod val="20000"/>
                  <a:lumOff val="80000"/>
                </a:schemeClr>
              </a:gs>
              <a:gs pos="69000">
                <a:srgbClr val="00B0F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2478" y="5650587"/>
            <a:ext cx="11052103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ময়না ও বুলবুলি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46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9125" y="5763118"/>
            <a:ext cx="10772501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সকলে পাঠ্যাংশটি মনযোগ সহকারে পড়।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1" y="0"/>
            <a:ext cx="12063662" cy="6858000"/>
          </a:xfrm>
          <a:prstGeom prst="frame">
            <a:avLst>
              <a:gd name="adj1" fmla="val 3862"/>
            </a:avLst>
          </a:prstGeom>
          <a:gradFill>
            <a:gsLst>
              <a:gs pos="0">
                <a:srgbClr val="7030A0"/>
              </a:gs>
              <a:gs pos="93000">
                <a:srgbClr val="0070C0"/>
              </a:gs>
              <a:gs pos="83000">
                <a:schemeClr val="accent1">
                  <a:lumMod val="45000"/>
                  <a:lumOff val="55000"/>
                </a:schemeClr>
              </a:gs>
              <a:gs pos="50000">
                <a:srgbClr val="FFFF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4" y="1103890"/>
            <a:ext cx="9675577" cy="458349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9125" y="352881"/>
            <a:ext cx="10772501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৫২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খোল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ম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োযোগ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শোন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661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02262" y="2597504"/>
            <a:ext cx="13716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ঝুঁটি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72199" y="2510913"/>
            <a:ext cx="5392784" cy="8589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খোঁপা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মাথার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ওপরে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গোছা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বাধাঁ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চুল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" name="Picture 5" descr="bulbuli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079" y="2409372"/>
            <a:ext cx="1544848" cy="104238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7" name="Oval 6"/>
          <p:cNvSpPr/>
          <p:nvPr/>
        </p:nvSpPr>
        <p:spPr>
          <a:xfrm>
            <a:off x="4187503" y="2419214"/>
            <a:ext cx="643687" cy="4343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3054" y="4521417"/>
            <a:ext cx="13716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পালক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72198" y="4339216"/>
            <a:ext cx="5392785" cy="86800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পাখির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শরীর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আবরণ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moyna-bir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9727" y="4216617"/>
            <a:ext cx="1600200" cy="1158636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958"/>
            </a:avLst>
          </a:prstGeom>
          <a:gradFill>
            <a:gsLst>
              <a:gs pos="48000">
                <a:srgbClr val="002060"/>
              </a:gs>
              <a:gs pos="31000">
                <a:srgbClr val="FFFF00"/>
              </a:gs>
              <a:gs pos="90000">
                <a:srgbClr val="FF0000"/>
              </a:gs>
              <a:gs pos="80000">
                <a:schemeClr val="accent4">
                  <a:lumMod val="20000"/>
                  <a:lumOff val="80000"/>
                </a:schemeClr>
              </a:gs>
              <a:gs pos="69000">
                <a:srgbClr val="00B0F0"/>
              </a:gs>
            </a:gsLst>
            <a:lin ang="5400000" scaled="1"/>
          </a:gra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33055" y="713060"/>
            <a:ext cx="953192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নতুন শব্দগুলোর অর্থ জেনে নেই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4-Point Star 13"/>
          <p:cNvSpPr/>
          <p:nvPr/>
        </p:nvSpPr>
        <p:spPr>
          <a:xfrm>
            <a:off x="3948545" y="4521417"/>
            <a:ext cx="554182" cy="521638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470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imahq_1269504545_4-southernhillmyna8mk.jpg"/>
          <p:cNvPicPr>
            <a:picLocks noChangeAspect="1"/>
          </p:cNvPicPr>
          <p:nvPr/>
        </p:nvPicPr>
        <p:blipFill>
          <a:blip r:embed="rId2"/>
          <a:srcRect b="7895"/>
          <a:stretch>
            <a:fillRect/>
          </a:stretch>
        </p:blipFill>
        <p:spPr>
          <a:xfrm>
            <a:off x="1767722" y="486264"/>
            <a:ext cx="8804368" cy="48939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1232145" y="5359945"/>
            <a:ext cx="10110651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পাখিটির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1232145" y="5422191"/>
            <a:ext cx="9875523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ময়না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03990" y="5541846"/>
            <a:ext cx="9966962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ময়না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 ‍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1573720" y="5550735"/>
            <a:ext cx="9618853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ময়নার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গুণের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1232145" y="5430390"/>
            <a:ext cx="9966962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ময়না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নকল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1539119" y="5457803"/>
            <a:ext cx="9875522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সুন্দর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50"/>
            </a:avLst>
          </a:prstGeom>
          <a:gradFill>
            <a:gsLst>
              <a:gs pos="48000">
                <a:srgbClr val="002060"/>
              </a:gs>
              <a:gs pos="31000">
                <a:srgbClr val="FFFF00"/>
              </a:gs>
              <a:gs pos="90000">
                <a:srgbClr val="FF0000"/>
              </a:gs>
              <a:gs pos="80000">
                <a:schemeClr val="accent4">
                  <a:lumMod val="20000"/>
                  <a:lumOff val="80000"/>
                </a:schemeClr>
              </a:gs>
              <a:gs pos="69000">
                <a:srgbClr val="00B0F0"/>
              </a:gs>
            </a:gsLst>
            <a:lin ang="5400000" scaled="1"/>
          </a:gra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96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8" grpId="1" animBg="1"/>
      <p:bldP spid="8" grpId="2" animBg="1"/>
      <p:bldP spid="8" grpId="3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513</Words>
  <Application>Microsoft Office PowerPoint</Application>
  <PresentationFormat>Widescreen</PresentationFormat>
  <Paragraphs>107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bijay</dc:creator>
  <cp:lastModifiedBy>bijay</cp:lastModifiedBy>
  <cp:revision>39</cp:revision>
  <dcterms:created xsi:type="dcterms:W3CDTF">2020-02-02T17:13:30Z</dcterms:created>
  <dcterms:modified xsi:type="dcterms:W3CDTF">2020-02-05T17:41:34Z</dcterms:modified>
</cp:coreProperties>
</file>