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81" r:id="rId3"/>
    <p:sldId id="258" r:id="rId4"/>
    <p:sldId id="260" r:id="rId5"/>
    <p:sldId id="262" r:id="rId6"/>
    <p:sldId id="259" r:id="rId7"/>
    <p:sldId id="264" r:id="rId8"/>
    <p:sldId id="266" r:id="rId9"/>
    <p:sldId id="268" r:id="rId10"/>
    <p:sldId id="282" r:id="rId11"/>
    <p:sldId id="271" r:id="rId12"/>
    <p:sldId id="276" r:id="rId13"/>
    <p:sldId id="274" r:id="rId14"/>
    <p:sldId id="279" r:id="rId15"/>
    <p:sldId id="275" r:id="rId16"/>
    <p:sldId id="280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957" autoAdjust="0"/>
  </p:normalViewPr>
  <p:slideViewPr>
    <p:cSldViewPr>
      <p:cViewPr varScale="1">
        <p:scale>
          <a:sx n="64" d="100"/>
          <a:sy n="64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D8013-D0DE-4908-98E7-6DD2278DE59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457F9-25D0-44C1-8226-8B05EDA6A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457F9-25D0-44C1-8226-8B05EDA6A6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457F9-25D0-44C1-8226-8B05EDA6A6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457F9-25D0-44C1-8226-8B05EDA6A6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1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08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7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82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4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8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6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20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7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03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76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7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9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1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9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8.jp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14800"/>
            <a:ext cx="2266950" cy="2019300"/>
          </a:xfrm>
          <a:prstGeom prst="rect">
            <a:avLst/>
          </a:prstGeom>
        </p:spPr>
      </p:pic>
      <p:pic>
        <p:nvPicPr>
          <p:cNvPr id="15" name="Picture 14" descr="f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5204191" cy="4191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6781800" y="-228600"/>
            <a:ext cx="153760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34200" y="1219200"/>
            <a:ext cx="136127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4572000"/>
            <a:ext cx="152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45888" y="2971800"/>
            <a:ext cx="138371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166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57200"/>
            <a:ext cx="3886200" cy="2438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3657600" cy="2438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962400"/>
            <a:ext cx="3810000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962400"/>
            <a:ext cx="3581400" cy="251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00400" y="3124200"/>
            <a:ext cx="3505200" cy="64633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কোণক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5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0"/>
            <a:ext cx="3962400" cy="2743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bn.jpg"/>
          <p:cNvPicPr>
            <a:picLocks noChangeAspect="1"/>
          </p:cNvPicPr>
          <p:nvPr/>
        </p:nvPicPr>
        <p:blipFill>
          <a:blip r:embed="rId3"/>
          <a:srcRect t="29038" r="32368" b="9982"/>
          <a:stretch>
            <a:fillRect/>
          </a:stretch>
        </p:blipFill>
        <p:spPr>
          <a:xfrm>
            <a:off x="457200" y="228600"/>
            <a:ext cx="3920613" cy="2514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86200" y="2895600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বেলন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0"/>
            <a:ext cx="3733800" cy="27432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-1204" t="1063" r="39665" b="19362"/>
          <a:stretch/>
        </p:blipFill>
        <p:spPr>
          <a:xfrm>
            <a:off x="5334000" y="152400"/>
            <a:ext cx="3382108" cy="2895600"/>
          </a:xfrm>
          <a:prstGeom prst="rect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600200" y="794"/>
            <a:ext cx="12573000" cy="6858000"/>
            <a:chOff x="-1600200" y="794"/>
            <a:chExt cx="12573000" cy="6858000"/>
          </a:xfrm>
        </p:grpSpPr>
        <p:sp>
          <p:nvSpPr>
            <p:cNvPr id="4" name="Minus 3"/>
            <p:cNvSpPr/>
            <p:nvPr/>
          </p:nvSpPr>
          <p:spPr>
            <a:xfrm>
              <a:off x="-1600200" y="3352800"/>
              <a:ext cx="12573000" cy="76200"/>
            </a:xfrm>
            <a:prstGeom prst="mathMinus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1066800" y="3429000"/>
              <a:ext cx="68580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5105400" y="609600"/>
            <a:ext cx="18288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irect Access Storage 10"/>
          <p:cNvSpPr/>
          <p:nvPr/>
        </p:nvSpPr>
        <p:spPr>
          <a:xfrm>
            <a:off x="1905000" y="3886200"/>
            <a:ext cx="2209800" cy="165735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Extract 11"/>
          <p:cNvSpPr/>
          <p:nvPr/>
        </p:nvSpPr>
        <p:spPr>
          <a:xfrm>
            <a:off x="4953000" y="3657600"/>
            <a:ext cx="1905000" cy="1905000"/>
          </a:xfrm>
          <a:prstGeom prst="flowChartExtra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33600" y="2514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791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514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5867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কোণক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12346" r="9477" b="12039"/>
          <a:stretch/>
        </p:blipFill>
        <p:spPr>
          <a:xfrm>
            <a:off x="1981200" y="609600"/>
            <a:ext cx="1948722" cy="1919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Operation 4"/>
          <p:cNvSpPr/>
          <p:nvPr/>
        </p:nvSpPr>
        <p:spPr>
          <a:xfrm>
            <a:off x="4876800" y="5105400"/>
            <a:ext cx="609600" cy="914400"/>
          </a:xfrm>
          <a:prstGeom prst="flowChartManualOpe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2438400" y="2667000"/>
            <a:ext cx="685800" cy="685800"/>
          </a:xfrm>
          <a:prstGeom prst="flowChartMagneticDrum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86200" y="3276600"/>
            <a:ext cx="914400" cy="8382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0" y="1143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আকৃতিগুলো আলাদা কর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6088559"/>
            <a:ext cx="1524000" cy="769441"/>
          </a:xfrm>
          <a:prstGeom prst="rect">
            <a:avLst/>
          </a:prstGeom>
          <a:ln w="762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কোণক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1828800"/>
            <a:ext cx="1447800" cy="830997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বেলন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5934670"/>
            <a:ext cx="1600200" cy="92333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ঘনক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3905" y="1752600"/>
            <a:ext cx="1455295" cy="830997"/>
          </a:xfrm>
          <a:prstGeom prst="rect">
            <a:avLst/>
          </a:prstGeom>
          <a:ln w="762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14600" y="0"/>
            <a:ext cx="4724400" cy="1107996"/>
            <a:chOff x="2514600" y="0"/>
            <a:chExt cx="4648200" cy="1107996"/>
          </a:xfrm>
          <a:solidFill>
            <a:srgbClr val="0070C0"/>
          </a:solidFill>
        </p:grpSpPr>
        <p:sp>
          <p:nvSpPr>
            <p:cNvPr id="27" name="Horizontal Scroll 26"/>
            <p:cNvSpPr/>
            <p:nvPr/>
          </p:nvSpPr>
          <p:spPr>
            <a:xfrm>
              <a:off x="2514600" y="11243"/>
              <a:ext cx="4648200" cy="10668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52800" y="0"/>
              <a:ext cx="3352800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  ১ </a:t>
              </a:r>
              <a:endParaRPr lang="en-GB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1066800" cy="990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71800"/>
            <a:ext cx="762000" cy="914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962400"/>
            <a:ext cx="1371600" cy="1295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29200"/>
            <a:ext cx="1066800" cy="91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7"/>
          <a:stretch/>
        </p:blipFill>
        <p:spPr>
          <a:xfrm>
            <a:off x="7924800" y="4419600"/>
            <a:ext cx="4572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8"/>
          <a:stretch/>
        </p:blipFill>
        <p:spPr>
          <a:xfrm>
            <a:off x="6781801" y="2895600"/>
            <a:ext cx="1143000" cy="1066800"/>
          </a:xfrm>
          <a:prstGeom prst="rect">
            <a:avLst/>
          </a:prstGeom>
          <a:solidFill>
            <a:srgbClr val="00B05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451E-17 4.44444E-6 L -0.12084 -0.194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68333 -0.516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2222 L -0.45834 -0.333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3333 L 0.35833 -0.4444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1666 -0.2777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5 0.3944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0833 0.1833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5833 0.344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0416 0.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3" grpId="0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76400"/>
            <a:ext cx="8382000" cy="923330"/>
          </a:xfrm>
          <a:prstGeom prst="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আকৃতিগুলো খাতায় আকাঁর চেষ্টা করি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3657600"/>
            <a:ext cx="1752600" cy="1981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erge 7"/>
          <p:cNvSpPr/>
          <p:nvPr/>
        </p:nvSpPr>
        <p:spPr>
          <a:xfrm>
            <a:off x="7162800" y="3657600"/>
            <a:ext cx="1676400" cy="198120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228600"/>
            <a:ext cx="5257800" cy="1107996"/>
          </a:xfrm>
          <a:prstGeom prst="rect">
            <a:avLst/>
          </a:prstGeom>
          <a:solidFill>
            <a:srgbClr val="00206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</a:t>
            </a:r>
            <a:endParaRPr lang="en-GB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2124075" cy="19431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1981201" cy="1946223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flipV="1">
            <a:off x="7543800" y="3200400"/>
            <a:ext cx="990600" cy="110714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lowchart: Extract 3"/>
          <p:cNvSpPr/>
          <p:nvPr/>
        </p:nvSpPr>
        <p:spPr>
          <a:xfrm flipV="1">
            <a:off x="7391400" y="4572000"/>
            <a:ext cx="1048871" cy="994862"/>
          </a:xfrm>
          <a:prstGeom prst="flowChartExtra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 flipV="1">
            <a:off x="7620000" y="5804647"/>
            <a:ext cx="1048871" cy="1053353"/>
          </a:xfrm>
          <a:prstGeom prst="flowChartMagneticDisk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667000"/>
            <a:ext cx="1752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কোণক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733800"/>
            <a:ext cx="1752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বেলন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17526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ঘনক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791200"/>
            <a:ext cx="17526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86000" y="3962400"/>
            <a:ext cx="5638800" cy="21336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33600" y="2590800"/>
            <a:ext cx="5486400" cy="25146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57400" y="4038600"/>
            <a:ext cx="5410200" cy="21336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4600" y="3124200"/>
            <a:ext cx="5257800" cy="197747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1371600"/>
            <a:ext cx="6172200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 দাগ টেনে মিল করি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286000" y="152400"/>
            <a:ext cx="4953000" cy="1066800"/>
          </a:xfrm>
          <a:prstGeom prst="horizontalScroll">
            <a:avLst/>
          </a:prstGeom>
          <a:solidFill>
            <a:srgbClr val="00B0F0"/>
          </a:solidFill>
          <a:ln w="76200"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15617" r="8833" b="12421"/>
          <a:stretch/>
        </p:blipFill>
        <p:spPr>
          <a:xfrm>
            <a:off x="7696200" y="1752600"/>
            <a:ext cx="1058056" cy="1049312"/>
          </a:xfrm>
          <a:prstGeom prst="rect">
            <a:avLst/>
          </a:prstGeom>
          <a:solidFill>
            <a:srgbClr val="0070C0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52600" y="457200"/>
            <a:ext cx="6096000" cy="1219200"/>
            <a:chOff x="1676400" y="1143000"/>
            <a:chExt cx="6096000" cy="1219200"/>
          </a:xfrm>
        </p:grpSpPr>
        <p:sp>
          <p:nvSpPr>
            <p:cNvPr id="9" name="Horizontal Scroll 8"/>
            <p:cNvSpPr/>
            <p:nvPr/>
          </p:nvSpPr>
          <p:spPr>
            <a:xfrm>
              <a:off x="1676400" y="1143000"/>
              <a:ext cx="6096000" cy="12192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05000" y="1371600"/>
              <a:ext cx="5791200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তোমরা বাড়ি থেকে </a:t>
              </a:r>
              <a:endPara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62000" y="2438400"/>
            <a:ext cx="1905000" cy="830997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438400"/>
            <a:ext cx="1905000" cy="830997"/>
          </a:xfrm>
          <a:prstGeom prst="rect">
            <a:avLst/>
          </a:prstGeom>
          <a:solidFill>
            <a:srgbClr val="002060"/>
          </a:solidFill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ঘনক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438400"/>
            <a:ext cx="1905000" cy="830997"/>
          </a:xfrm>
          <a:prstGeom prst="rect">
            <a:avLst/>
          </a:prstGeom>
          <a:solidFill>
            <a:srgbClr val="7030A0"/>
          </a:solidFill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কোণক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7705" y="2438400"/>
            <a:ext cx="1607695" cy="830997"/>
          </a:xfrm>
          <a:prstGeom prst="rect">
            <a:avLst/>
          </a:prstGeom>
          <a:solidFill>
            <a:srgbClr val="002060"/>
          </a:solidFill>
          <a:ln w="762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বেলন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419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1980406" y="4495006"/>
            <a:ext cx="4724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2514600" y="4114006"/>
            <a:ext cx="5487194" cy="7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6400800"/>
            <a:ext cx="32004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6553200"/>
            <a:ext cx="3657600" cy="158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5400" y="4495800"/>
            <a:ext cx="7086600" cy="769441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করে ছবি আঁকে আনবে।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33400"/>
            <a:ext cx="7444852" cy="5961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2590800"/>
            <a:ext cx="41857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610600" cy="3416320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 পরিচিতি </a:t>
            </a:r>
          </a:p>
          <a:p>
            <a:pPr algn="ctr"/>
            <a:r>
              <a:rPr lang="bn-BD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মোঃ রইসুজ্জামান।</a:t>
            </a:r>
          </a:p>
          <a:p>
            <a:pPr algn="ctr"/>
            <a:r>
              <a:rPr lang="bn-BD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সহকারি শিক্ষক ।</a:t>
            </a:r>
          </a:p>
          <a:p>
            <a:pPr algn="ctr"/>
            <a:r>
              <a:rPr lang="bn-BD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সমসের</a:t>
            </a:r>
            <a:r>
              <a:rPr lang="en-GB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নগর সঃ প্রাঃ বিদ্যাঃ</a:t>
            </a:r>
          </a:p>
          <a:p>
            <a:pPr algn="ctr"/>
            <a:r>
              <a:rPr lang="bn-BD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উপজেলাঃবোদা </a:t>
            </a:r>
          </a:p>
          <a:p>
            <a:pPr algn="ctr"/>
            <a:r>
              <a:rPr lang="bn-BD" sz="36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জেলাঃ পঞ্চগড় । </a:t>
            </a:r>
            <a:endParaRPr lang="en-GB" sz="3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25512" y="2255410"/>
            <a:ext cx="6208887" cy="4020729"/>
            <a:chOff x="2286000" y="2057400"/>
            <a:chExt cx="5257800" cy="2856131"/>
          </a:xfrm>
        </p:grpSpPr>
        <p:sp>
          <p:nvSpPr>
            <p:cNvPr id="3" name="TextBox 2"/>
            <p:cNvSpPr txBox="1"/>
            <p:nvPr/>
          </p:nvSpPr>
          <p:spPr>
            <a:xfrm>
              <a:off x="2971800" y="2057400"/>
              <a:ext cx="4572000" cy="646331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শ্রেণিঃ দ্বিতীয়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75178" y="3378221"/>
              <a:ext cx="4387874" cy="85265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জ্যামিতিক আকৃতি</a:t>
              </a:r>
              <a:endPara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অধ্যায়ঃ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4267200"/>
              <a:ext cx="4572000" cy="646331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সময়ঃ ৪০ মিনিট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2743200"/>
              <a:ext cx="4572000" cy="459122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বিষয়ঃ গণিত</a:t>
              </a:r>
              <a:endPara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47800" y="-1249"/>
            <a:ext cx="6172200" cy="1905000"/>
            <a:chOff x="1447800" y="-1249"/>
            <a:chExt cx="6172200" cy="1905000"/>
          </a:xfrm>
        </p:grpSpPr>
        <p:sp>
          <p:nvSpPr>
            <p:cNvPr id="2" name="Horizontal Scroll 1"/>
            <p:cNvSpPr/>
            <p:nvPr/>
          </p:nvSpPr>
          <p:spPr>
            <a:xfrm>
              <a:off x="1447800" y="-1249"/>
              <a:ext cx="6172200" cy="1905000"/>
            </a:xfrm>
            <a:prstGeom prst="horizontalScroll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0400" y="381000"/>
              <a:ext cx="4419600" cy="101566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6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 পরিচতি</a:t>
              </a:r>
              <a:endPara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6590" y="2829611"/>
            <a:ext cx="2819401" cy="417058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114800" cy="2743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"/>
            <a:ext cx="4114800" cy="2819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05200"/>
            <a:ext cx="4038600" cy="28194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5400" y="2057400"/>
            <a:ext cx="5486400" cy="2971800"/>
            <a:chOff x="1295400" y="2057400"/>
            <a:chExt cx="5486400" cy="2971800"/>
          </a:xfrm>
        </p:grpSpPr>
        <p:sp>
          <p:nvSpPr>
            <p:cNvPr id="4" name="TextBox 3"/>
            <p:cNvSpPr txBox="1"/>
            <p:nvPr/>
          </p:nvSpPr>
          <p:spPr>
            <a:xfrm>
              <a:off x="2514600" y="2057400"/>
              <a:ext cx="4267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solidFill>
                    <a:schemeClr val="accent1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জ্যামিতিক আকৃতি</a:t>
              </a:r>
              <a:endParaRPr lang="en-US" sz="72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95400" y="4648200"/>
              <a:ext cx="5334000" cy="381000"/>
              <a:chOff x="1295400" y="4571206"/>
              <a:chExt cx="5334000" cy="381000"/>
            </a:xfrm>
          </p:grpSpPr>
          <p:sp>
            <p:nvSpPr>
              <p:cNvPr id="6" name="Not Equal 5"/>
              <p:cNvSpPr/>
              <p:nvPr/>
            </p:nvSpPr>
            <p:spPr>
              <a:xfrm>
                <a:off x="1295400" y="4571206"/>
                <a:ext cx="5334000" cy="304800"/>
              </a:xfrm>
              <a:prstGeom prst="mathNotEqual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019800" y="4571206"/>
                <a:ext cx="304800" cy="381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400800" y="4647406"/>
                <a:ext cx="228600" cy="2286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Horizontal Scroll 6"/>
          <p:cNvSpPr/>
          <p:nvPr/>
        </p:nvSpPr>
        <p:spPr>
          <a:xfrm>
            <a:off x="1828800" y="0"/>
            <a:ext cx="5410200" cy="152400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3429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১)গোলক,ঘনক,কোণক,বেলন আকৃতি চিনে বলতে পারবে।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46482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২)আকৃতিগুলো পৃথক করে সাজাতে পারবে।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33400" y="914400"/>
            <a:ext cx="6637033" cy="2305093"/>
            <a:chOff x="-187659" y="1600200"/>
            <a:chExt cx="6637033" cy="2305093"/>
          </a:xfrm>
        </p:grpSpPr>
        <p:sp>
          <p:nvSpPr>
            <p:cNvPr id="7" name="Rectangle 6"/>
            <p:cNvSpPr/>
            <p:nvPr/>
          </p:nvSpPr>
          <p:spPr>
            <a:xfrm rot="19543353">
              <a:off x="914400" y="1600200"/>
              <a:ext cx="2775119" cy="120032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72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Left-Right Arrow 4"/>
            <p:cNvSpPr/>
            <p:nvPr/>
          </p:nvSpPr>
          <p:spPr>
            <a:xfrm rot="19380311">
              <a:off x="-187659" y="1924093"/>
              <a:ext cx="6637033" cy="1981200"/>
            </a:xfrm>
            <a:prstGeom prst="left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590623">
            <a:off x="-321519" y="675632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বাস্তব পর্যায়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12192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শিক্ষার্থীদের সামনে বাস্তব উপকরণ দেখাবো 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648200" y="2895600"/>
            <a:ext cx="1828800" cy="2362200"/>
            <a:chOff x="4648200" y="2895600"/>
            <a:chExt cx="1828800" cy="2362200"/>
          </a:xfrm>
          <a:solidFill>
            <a:srgbClr val="FFC000"/>
          </a:solidFill>
        </p:grpSpPr>
        <p:sp>
          <p:nvSpPr>
            <p:cNvPr id="16" name="Oval 15"/>
            <p:cNvSpPr/>
            <p:nvPr/>
          </p:nvSpPr>
          <p:spPr>
            <a:xfrm>
              <a:off x="4648200" y="3962400"/>
              <a:ext cx="1828800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5257800" y="2895600"/>
              <a:ext cx="802106" cy="1004978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24400" y="4267200"/>
              <a:ext cx="152400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কোণক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81800" y="2895600"/>
            <a:ext cx="1828800" cy="2286000"/>
            <a:chOff x="6781800" y="2895600"/>
            <a:chExt cx="1828800" cy="2286000"/>
          </a:xfrm>
          <a:solidFill>
            <a:srgbClr val="FFFF00"/>
          </a:solidFill>
        </p:grpSpPr>
        <p:sp>
          <p:nvSpPr>
            <p:cNvPr id="25" name="Oval 24"/>
            <p:cNvSpPr/>
            <p:nvPr/>
          </p:nvSpPr>
          <p:spPr>
            <a:xfrm>
              <a:off x="6781800" y="3962400"/>
              <a:ext cx="1828800" cy="1219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010400" y="2895600"/>
              <a:ext cx="1447800" cy="1956375"/>
              <a:chOff x="7010400" y="2895600"/>
              <a:chExt cx="1447800" cy="1956375"/>
            </a:xfrm>
            <a:grpFill/>
          </p:grpSpPr>
          <p:sp>
            <p:nvSpPr>
              <p:cNvPr id="8" name="Down Arrow 7"/>
              <p:cNvSpPr/>
              <p:nvPr/>
            </p:nvSpPr>
            <p:spPr>
              <a:xfrm>
                <a:off x="7467600" y="2895600"/>
                <a:ext cx="731520" cy="1019642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010400" y="4267200"/>
                <a:ext cx="1447800" cy="58477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বেলন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52400" y="2743200"/>
            <a:ext cx="1828800" cy="2438400"/>
            <a:chOff x="152400" y="2743200"/>
            <a:chExt cx="1828800" cy="2438400"/>
          </a:xfrm>
        </p:grpSpPr>
        <p:sp>
          <p:nvSpPr>
            <p:cNvPr id="9" name="Oval 8"/>
            <p:cNvSpPr/>
            <p:nvPr/>
          </p:nvSpPr>
          <p:spPr>
            <a:xfrm>
              <a:off x="152400" y="3962400"/>
              <a:ext cx="1828800" cy="1219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rgbClr val="002060"/>
                  </a:solidFill>
                </a:rPr>
                <a:t>গোলোক</a:t>
              </a:r>
              <a:r>
                <a:rPr lang="bn-BD" dirty="0" smtClean="0"/>
                <a:t>  </a:t>
              </a:r>
              <a:endParaRPr lang="en-US" dirty="0"/>
            </a:p>
          </p:txBody>
        </p:sp>
        <p:sp>
          <p:nvSpPr>
            <p:cNvPr id="2" name="Down Arrow 1"/>
            <p:cNvSpPr/>
            <p:nvPr/>
          </p:nvSpPr>
          <p:spPr>
            <a:xfrm>
              <a:off x="685800" y="2743200"/>
              <a:ext cx="7620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38400" y="2819400"/>
            <a:ext cx="1905000" cy="2362200"/>
            <a:chOff x="2362200" y="2819400"/>
            <a:chExt cx="1905000" cy="2362200"/>
          </a:xfrm>
          <a:solidFill>
            <a:srgbClr val="00B0F0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2362200" y="2819400"/>
              <a:ext cx="1905000" cy="2362200"/>
              <a:chOff x="2209800" y="2819400"/>
              <a:chExt cx="1905000" cy="2362200"/>
            </a:xfrm>
            <a:grpFill/>
          </p:grpSpPr>
          <p:sp>
            <p:nvSpPr>
              <p:cNvPr id="15" name="Oval 14"/>
              <p:cNvSpPr/>
              <p:nvPr/>
            </p:nvSpPr>
            <p:spPr>
              <a:xfrm>
                <a:off x="2209800" y="3886200"/>
                <a:ext cx="1905000" cy="1295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Down Arrow 5"/>
              <p:cNvSpPr/>
              <p:nvPr/>
            </p:nvSpPr>
            <p:spPr>
              <a:xfrm>
                <a:off x="2971800" y="2819400"/>
                <a:ext cx="762000" cy="1004977"/>
              </a:xfrm>
              <a:prstGeom prst="down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667000" y="4191000"/>
              <a:ext cx="12954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ঘনক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81400" y="3048000"/>
            <a:ext cx="198120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গোলক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26" t="-1255" r="50370" b="6896"/>
          <a:stretch/>
        </p:blipFill>
        <p:spPr>
          <a:xfrm>
            <a:off x="457200" y="228600"/>
            <a:ext cx="3505200" cy="2743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3657600" cy="2895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62400"/>
            <a:ext cx="3581400" cy="274320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114800" cy="25908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j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314825" cy="2514600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 descr="poi.jpg"/>
          <p:cNvPicPr>
            <a:picLocks noChangeAspect="1"/>
          </p:cNvPicPr>
          <p:nvPr/>
        </p:nvPicPr>
        <p:blipFill>
          <a:blip r:embed="rId3"/>
          <a:srcRect b="6415"/>
          <a:stretch>
            <a:fillRect/>
          </a:stretch>
        </p:blipFill>
        <p:spPr>
          <a:xfrm>
            <a:off x="228600" y="4114800"/>
            <a:ext cx="3962400" cy="251460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3505200" y="30480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ঘনক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733800" cy="28956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32435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1758</TotalTime>
  <Words>113</Words>
  <Application>Microsoft Office PowerPoint</Application>
  <PresentationFormat>On-screen Show (4:3)</PresentationFormat>
  <Paragraphs>59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NikoshLightBAN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PC7</dc:creator>
  <cp:lastModifiedBy>PTI-PANCHAGARH-07</cp:lastModifiedBy>
  <cp:revision>331</cp:revision>
  <dcterms:created xsi:type="dcterms:W3CDTF">2006-08-16T00:00:00Z</dcterms:created>
  <dcterms:modified xsi:type="dcterms:W3CDTF">2020-02-05T06:47:08Z</dcterms:modified>
</cp:coreProperties>
</file>