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63" r:id="rId13"/>
    <p:sldId id="270" r:id="rId14"/>
    <p:sldId id="271" r:id="rId15"/>
    <p:sldId id="264" r:id="rId16"/>
    <p:sldId id="265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ACEE0-A36D-4B47-B7BB-8F73846DC2B4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81AC8-2374-4001-BBB4-620817C94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81AC8-2374-4001-BBB4-620817C9484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microsoft.com/office/2007/relationships/hdphoto" Target="../media/hdphoto8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10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hamim_78sau@yahoo.com" TargetMode="External"/><Relationship Id="rId2" Type="http://schemas.openxmlformats.org/officeDocument/2006/relationships/hyperlink" Target="mailto:Shofiqul.shamim@g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1600200"/>
            <a:ext cx="5181600" cy="42672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1524000" y="457200"/>
            <a:ext cx="746760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2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1600"/>
            <a:ext cx="2286000" cy="1981200"/>
          </a:xfrm>
          <a:prstGeom prst="rect">
            <a:avLst/>
          </a:prstGeom>
        </p:spPr>
      </p:pic>
      <p:pic>
        <p:nvPicPr>
          <p:cNvPr id="3" name="Picture 2" descr="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95400"/>
            <a:ext cx="2514600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19200"/>
            <a:ext cx="2514600" cy="1981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291" y="234910"/>
            <a:ext cx="868491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32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ভালো করে দেখ এবং কী </a:t>
            </a:r>
            <a:r>
              <a:rPr lang="en-US" sz="32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bn-IN" sz="32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 লক্ষ্যকর।</a:t>
            </a:r>
            <a:r>
              <a:rPr lang="en-US" sz="32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cap="none" spc="0" dirty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00854AF-4CA3-47D0-A111-4CF1BD0DB644}"/>
              </a:ext>
            </a:extLst>
          </p:cNvPr>
          <p:cNvSpPr/>
          <p:nvPr/>
        </p:nvSpPr>
        <p:spPr>
          <a:xfrm>
            <a:off x="381000" y="3581400"/>
            <a:ext cx="4256294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শিশুর শারীরিক নির্যাতন</a:t>
            </a:r>
            <a:endParaRPr lang="en-US" sz="4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333181F-7DE6-4646-B7C0-C584F1773CD5}"/>
              </a:ext>
            </a:extLst>
          </p:cNvPr>
          <p:cNvSpPr/>
          <p:nvPr/>
        </p:nvSpPr>
        <p:spPr>
          <a:xfrm>
            <a:off x="228600" y="5638800"/>
            <a:ext cx="6280886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শিশুর শারীরিক নির্যাতন মানবাধিকার লঙ্ঘন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m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0" y="3276600"/>
            <a:ext cx="3444240" cy="215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DDEF1E4-4771-4E77-92E1-EFA620D28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685800"/>
            <a:ext cx="2057400" cy="182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5C8F924-5271-4332-BAE5-76AF668019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210"/>
          <a:stretch/>
        </p:blipFill>
        <p:spPr>
          <a:xfrm>
            <a:off x="7086600" y="533400"/>
            <a:ext cx="2057400" cy="1905000"/>
          </a:xfrm>
          <a:prstGeom prst="rect">
            <a:avLst/>
          </a:prstGeom>
        </p:spPr>
      </p:pic>
      <p:pic>
        <p:nvPicPr>
          <p:cNvPr id="4" name="Picture 3" descr="a9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609600"/>
            <a:ext cx="2286000" cy="1943100"/>
          </a:xfrm>
          <a:prstGeom prst="rect">
            <a:avLst/>
          </a:prstGeom>
        </p:spPr>
      </p:pic>
      <p:pic>
        <p:nvPicPr>
          <p:cNvPr id="5" name="Picture 4" descr="a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09600"/>
            <a:ext cx="2529191" cy="1981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F3EA8B3-34EB-4129-AE5D-B8CD0CD48813}"/>
              </a:ext>
            </a:extLst>
          </p:cNvPr>
          <p:cNvSpPr/>
          <p:nvPr/>
        </p:nvSpPr>
        <p:spPr>
          <a:xfrm>
            <a:off x="2590800" y="2971800"/>
            <a:ext cx="35814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 পাচার </a:t>
            </a:r>
            <a:endParaRPr lang="en-US" sz="4800" b="1" cap="none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C70933D-1BAF-4813-944D-39E8C4D23640}"/>
              </a:ext>
            </a:extLst>
          </p:cNvPr>
          <p:cNvSpPr/>
          <p:nvPr/>
        </p:nvSpPr>
        <p:spPr>
          <a:xfrm>
            <a:off x="152400" y="5410200"/>
            <a:ext cx="8751976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  <a:scene3d>
            <a:camera prst="isometricOffAxis2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শিশুদের বিদেশে</a:t>
            </a:r>
            <a:r>
              <a:rPr lang="en-US" sz="36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পাচার</a:t>
            </a:r>
            <a:r>
              <a:rPr lang="en-US" sz="36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 বিরোধী কাজ </a:t>
            </a:r>
            <a:endParaRPr lang="en-US" sz="3600" b="1" cap="none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533400"/>
            <a:ext cx="5029200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প্রশ্নোত্তরের মাধ্যমে</a:t>
            </a:r>
            <a:r>
              <a:rPr lang="bn-BD" sz="44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আলোচনা 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6015-6015-bangladesh-primary-d0a8474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828800"/>
            <a:ext cx="3733799" cy="419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438400"/>
            <a:ext cx="4724400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40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</a:p>
          <a:p>
            <a:pPr marL="342900" indent="-342900" algn="ctr">
              <a:buAutoNum type="arabicParenBoth"/>
            </a:pP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শিশু শ্রম কাকে বলে । </a:t>
            </a:r>
          </a:p>
          <a:p>
            <a:pPr marL="342900" indent="-342900" algn="ctr">
              <a:buAutoNum type="arabicParenBoth"/>
            </a:pPr>
            <a:endParaRPr lang="bn-BD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buAutoNum type="arabicParenBoth"/>
            </a:pP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মানবাধিকার কি ?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6172200"/>
            <a:ext cx="28956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C00000"/>
                </a:solidFill>
              </a:rPr>
              <a:t>শিশু প্রশ্নের উত্তর দিতেছে 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85800"/>
            <a:ext cx="49530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পাঠ্য বই পঠন 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aptur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657600"/>
            <a:ext cx="2272131" cy="2438400"/>
          </a:xfrm>
          <a:prstGeom prst="rect">
            <a:avLst/>
          </a:prstGeom>
        </p:spPr>
      </p:pic>
      <p:pic>
        <p:nvPicPr>
          <p:cNvPr id="4" name="Picture 3" descr="bd-roscii-classroom2-735x490-2017122006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752600"/>
            <a:ext cx="4645432" cy="24812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419600"/>
            <a:ext cx="51054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শিক্ষার্থীরা বইয়ের ৫৮ পৃষ্ঠা খুলে পড়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over pa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1143000"/>
            <a:ext cx="1829151" cy="2253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85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Flowchart: Alternate Process 2">
            <a:extLst>
              <a:ext uri="{FF2B5EF4-FFF2-40B4-BE49-F238E27FC236}">
                <a16:creationId xmlns="" xmlns:a16="http://schemas.microsoft.com/office/drawing/2014/main" id="{59F7BC74-9094-47AB-B6AB-79A9DD71DC50}"/>
              </a:ext>
            </a:extLst>
          </p:cNvPr>
          <p:cNvSpPr/>
          <p:nvPr/>
        </p:nvSpPr>
        <p:spPr>
          <a:xfrm>
            <a:off x="386634" y="788791"/>
            <a:ext cx="2968283" cy="801859"/>
          </a:xfrm>
          <a:prstGeom prst="flowChartAlternateProcess">
            <a:avLst/>
          </a:prstGeom>
          <a:gradFill>
            <a:gsLst>
              <a:gs pos="0">
                <a:srgbClr val="00B050"/>
              </a:gs>
              <a:gs pos="100000">
                <a:srgbClr val="FF66FF">
                  <a:alpha val="4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6191DF5-FEE5-4290-B58C-0272C34D2977}"/>
              </a:ext>
            </a:extLst>
          </p:cNvPr>
          <p:cNvSpPr txBox="1"/>
          <p:nvPr/>
        </p:nvSpPr>
        <p:spPr>
          <a:xfrm>
            <a:off x="381000" y="1752600"/>
            <a:ext cx="8071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উল্লেখিত মানবাধিকার বিরোধী কাজ ছাড়াও আমাদের সমাজে মানবাধিকার বিরোধী আর কী কী কাজ ঘটে বলে তোমার জানা আছে তা তোমার খাতায় লিখ।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77508A8-7267-4B23-BFEF-14A4465EAC5C}"/>
              </a:ext>
            </a:extLst>
          </p:cNvPr>
          <p:cNvSpPr/>
          <p:nvPr/>
        </p:nvSpPr>
        <p:spPr>
          <a:xfrm>
            <a:off x="2190523" y="4800600"/>
            <a:ext cx="51054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dirty="0">
                <a:ln w="0"/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 রক্ষায় সচেতন হতে হবে ।</a:t>
            </a:r>
            <a:endParaRPr lang="en-US" sz="3200" b="0" cap="none" spc="0" dirty="0">
              <a:ln w="0"/>
              <a:solidFill>
                <a:srgbClr val="CC33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85E9382-D9F7-4EC9-A4C5-6937C7D6513D}"/>
              </a:ext>
            </a:extLst>
          </p:cNvPr>
          <p:cNvSpPr txBox="1"/>
          <p:nvPr/>
        </p:nvSpPr>
        <p:spPr>
          <a:xfrm>
            <a:off x="2209800" y="5562600"/>
            <a:ext cx="53340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প্রয়োজনে কর্তৃপক্ষকে জানাতে হবে।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A6CD93F-DDCA-418E-BAB6-D8E4ABB7E6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43200"/>
            <a:ext cx="3124200" cy="1752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D0AD1CA-E2BD-4C50-A3BC-20370011C5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743200"/>
            <a:ext cx="3048000" cy="1676400"/>
          </a:xfrm>
          <a:prstGeom prst="rect">
            <a:avLst/>
          </a:prstGeom>
        </p:spPr>
      </p:pic>
      <p:sp>
        <p:nvSpPr>
          <p:cNvPr id="9" name="Notched Right Arrow 8"/>
          <p:cNvSpPr/>
          <p:nvPr/>
        </p:nvSpPr>
        <p:spPr>
          <a:xfrm>
            <a:off x="533400" y="4908012"/>
            <a:ext cx="1295400" cy="349787"/>
          </a:xfrm>
          <a:prstGeom prst="notchedRightArrow">
            <a:avLst>
              <a:gd name="adj1" fmla="val 5722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09600" y="5715000"/>
            <a:ext cx="1219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838200"/>
            <a:ext cx="4953000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1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830" y="1828800"/>
            <a:ext cx="4046220" cy="2438400"/>
          </a:xfrm>
          <a:prstGeom prst="rect">
            <a:avLst/>
          </a:prstGeom>
        </p:spPr>
      </p:pic>
      <p:pic>
        <p:nvPicPr>
          <p:cNvPr id="4" name="Picture 3" descr="P9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752600"/>
            <a:ext cx="3981302" cy="25679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4419600"/>
            <a:ext cx="18288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  <a:prstDash val="sysDash"/>
          </a:ln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srgbClr val="00B0F0"/>
                </a:solidFill>
              </a:rPr>
              <a:t>দলীয় কাজ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257800"/>
            <a:ext cx="79248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শিশুদের যে যে কাজে  মানবাধিকার লঙ্ঘন হয় তার তালিকা কর।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4419600"/>
            <a:ext cx="18288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srgbClr val="00B0F0"/>
                </a:solidFill>
              </a:rPr>
              <a:t>দলীয় কাজ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85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28600"/>
            <a:ext cx="708660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সারসংক্ষেপকরন 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828800"/>
            <a:ext cx="4572000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1219200"/>
            <a:ext cx="67818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ং চিন্তা কর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20180814-mahmud-hossain-opu_mho9597-50_custom-f45d93523dd4391b38d3fe0076c131a768109892-s800-c8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981200"/>
            <a:ext cx="4038600" cy="297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5105400"/>
            <a:ext cx="29718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শিক্ষা শিশুর আধিকার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5105400"/>
            <a:ext cx="335280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</a:rPr>
              <a:t>শিক্ষা 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bn-BD" sz="2000" dirty="0" smtClean="0">
                <a:solidFill>
                  <a:srgbClr val="002060"/>
                </a:solidFill>
              </a:rPr>
              <a:t> বঞ্চিত শিশু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5867400"/>
            <a:ext cx="30480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</a:rPr>
              <a:t>কারণ কি ?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A74C748-DC16-4CE8-BCA8-7AEDE6046C30}"/>
              </a:ext>
            </a:extLst>
          </p:cNvPr>
          <p:cNvSpPr/>
          <p:nvPr/>
        </p:nvSpPr>
        <p:spPr>
          <a:xfrm>
            <a:off x="3048000" y="304800"/>
            <a:ext cx="3276600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/>
          <a:scene3d>
            <a:camera prst="isometricOffAxis2Lef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 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1DA6C91-E6A3-48DF-B395-64465EFDA22A}"/>
              </a:ext>
            </a:extLst>
          </p:cNvPr>
          <p:cNvSpPr txBox="1"/>
          <p:nvPr/>
        </p:nvSpPr>
        <p:spPr>
          <a:xfrm>
            <a:off x="228600" y="1688336"/>
            <a:ext cx="4800600" cy="523220"/>
          </a:xfrm>
          <a:prstGeom prst="rect">
            <a:avLst/>
          </a:prstGeom>
          <a:solidFill>
            <a:srgbClr val="FFCCFF">
              <a:alpha val="54000"/>
            </a:srgbClr>
          </a:solidFill>
          <a:ln w="28575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B6469C0-1F7C-4988-9E37-6A057975D218}"/>
              </a:ext>
            </a:extLst>
          </p:cNvPr>
          <p:cNvSpPr txBox="1"/>
          <p:nvPr/>
        </p:nvSpPr>
        <p:spPr>
          <a:xfrm>
            <a:off x="304800" y="2438401"/>
            <a:ext cx="67818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 শিক্ষার অধিকার থেকে বঞ্চিত </a:t>
            </a:r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2D93A52-99C6-4A28-B1C5-06D0D3DFC72F}"/>
              </a:ext>
            </a:extLst>
          </p:cNvPr>
          <p:cNvSpPr txBox="1"/>
          <p:nvPr/>
        </p:nvSpPr>
        <p:spPr>
          <a:xfrm>
            <a:off x="320566" y="3125210"/>
            <a:ext cx="587274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 বয়সী শিশুদের শ্রম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বেআইনি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                            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007A9B4-1E40-46DF-8513-7FEE70D17534}"/>
              </a:ext>
            </a:extLst>
          </p:cNvPr>
          <p:cNvSpPr txBox="1"/>
          <p:nvPr/>
        </p:nvSpPr>
        <p:spPr>
          <a:xfrm>
            <a:off x="358047" y="3886200"/>
            <a:ext cx="5142352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bn-IN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 </a:t>
            </a:r>
            <a:r>
              <a:rPr lang="bn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শ্রমের দুইটি প্রভাব </a:t>
            </a:r>
            <a:r>
              <a:rPr lang="bn-IN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E98BBCC-EF60-401D-A3BB-1ADC5AF011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23" t="9473" r="32658" b="49956"/>
          <a:stretch/>
        </p:blipFill>
        <p:spPr>
          <a:xfrm>
            <a:off x="6172200" y="3657600"/>
            <a:ext cx="2667000" cy="2762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0E8F11E-805B-4CAB-9EE7-4078417C3972}"/>
              </a:ext>
            </a:extLst>
          </p:cNvPr>
          <p:cNvSpPr/>
          <p:nvPr/>
        </p:nvSpPr>
        <p:spPr>
          <a:xfrm>
            <a:off x="2743200" y="381000"/>
            <a:ext cx="4190571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6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পরিকল্লিত</a:t>
            </a:r>
            <a:r>
              <a:rPr lang="en-US" sz="66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B8C57ED-C7A3-4F4B-A3D4-6503135C3933}"/>
              </a:ext>
            </a:extLst>
          </p:cNvPr>
          <p:cNvSpPr/>
          <p:nvPr/>
        </p:nvSpPr>
        <p:spPr>
          <a:xfrm>
            <a:off x="304800" y="5410200"/>
            <a:ext cx="8628338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শিশুশ্রমে যুক্ত না হয়ে জ্ঞান অর্জন করলে কীভাবে একটি শিশু বেশি লাভবান হতে পারে তা পাঁচটি বাক্য বাড়ি থেকে লিখে আনবে?</a:t>
            </a:r>
            <a:endParaRPr lang="en-US" sz="3200" b="1" cap="none" spc="0" dirty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p6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676400"/>
            <a:ext cx="3886200" cy="2600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0" y="4495800"/>
            <a:ext cx="2057400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বাড়িতে পড়ার ঘর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990600"/>
            <a:ext cx="60960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আগামি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ভবিষ্য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pring-flowers-royalty-free-image-182770759-15676167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09800"/>
            <a:ext cx="4572000" cy="3438525"/>
          </a:xfrm>
          <a:prstGeom prst="rect">
            <a:avLst/>
          </a:prstGeom>
        </p:spPr>
      </p:pic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0" y="2209800"/>
            <a:ext cx="41656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5791200"/>
            <a:ext cx="5791200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57200"/>
            <a:ext cx="640080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lgDash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F0"/>
                </a:solidFill>
              </a:rPr>
              <a:t>শিক্ষক পরিচিতি 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09800"/>
            <a:ext cx="9144000" cy="50783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28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28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bn-BD" sz="28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শফিকুল ইসলাম শামীম</a:t>
            </a:r>
          </a:p>
          <a:p>
            <a:r>
              <a:rPr lang="en-US" sz="28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8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প্রধান শিক্ষক</a:t>
            </a:r>
          </a:p>
          <a:p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চকডা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কাতি</a:t>
            </a: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য়া  সরকারি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বিদ</a:t>
            </a: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্যালয়</a:t>
            </a:r>
          </a:p>
          <a:p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ধুনট,বগুড়া। </a:t>
            </a:r>
            <a:endParaRPr lang="en-US" sz="28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b="1" i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Shofiqul.shamim@gmail.com</a:t>
            </a:r>
            <a:endParaRPr lang="en-US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Shamim_78sau@yahoo.com</a:t>
            </a:r>
            <a:endParaRPr lang="en-US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n-BD" sz="2800" b="1" dirty="0" smtClean="0">
              <a:solidFill>
                <a:srgbClr val="0070C0"/>
              </a:solidFill>
              <a:latin typeface="Times New Roman" pitchFamily="18" charset="0"/>
              <a:cs typeface="NikoshBAN" pitchFamily="2" charset="0"/>
            </a:endParaRPr>
          </a:p>
        </p:txBody>
      </p:sp>
      <p:pic>
        <p:nvPicPr>
          <p:cNvPr id="4" name="Picture 3" descr="index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352" y="2590800"/>
            <a:ext cx="3605048" cy="373380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5" name="Picture 4" descr="25394974_1547330968636389_4441376473864836812_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304800"/>
            <a:ext cx="18288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838200"/>
            <a:ext cx="548640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ঠ পরিচিতি 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286001"/>
            <a:ext cx="8305800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শ্রেনিঃ পঞ্চম </a:t>
            </a:r>
          </a:p>
          <a:p>
            <a:r>
              <a:rPr lang="bn-BD" sz="32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r>
              <a:rPr lang="bn-BD" sz="32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পাঠঃ মানবাধিকার</a:t>
            </a:r>
          </a:p>
          <a:p>
            <a:r>
              <a:rPr lang="bn-BD" sz="32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পাঠ্যাংশঃ শিশুদের মানবাধিকার লঙ্ঘন।</a:t>
            </a:r>
          </a:p>
          <a:p>
            <a:r>
              <a:rPr lang="bn-BD" sz="32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</a:p>
          <a:p>
            <a:r>
              <a:rPr lang="bn-BD" sz="32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তারিখঃ ০২/০২/২০২০ ইং  </a:t>
            </a:r>
          </a:p>
          <a:p>
            <a:endParaRPr lang="bn-BD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over p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362200"/>
            <a:ext cx="3276951" cy="4037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0" y="1143000"/>
            <a:ext cx="7924800" cy="5139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.২.১ মৌলিক মানবাধিকার ক্ষুন্ন হয় এরুপ বিষয় (শিশু শ্রম, শিশু নির্যাতন, শিশু পাচার,)চিহ্নিত করতে পারবে।</a:t>
            </a: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৩.২.২ মৌলিক মানবাধিকার ক্ষুন্ন হয় এ ধরনের বিষয়গুলো সম্পর্কে সচেতন হবে।</a:t>
            </a: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৩.২.৩ মানবাধিকার রক্ষার কাজে আংশগ্রহণ করবে।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609600"/>
            <a:ext cx="49530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</a:rPr>
              <a:t>এসো আমরা ভিডিও দেখি 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ld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76400"/>
            <a:ext cx="7620000" cy="3886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457200"/>
            <a:ext cx="67056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 এবং মনে মনে চিন্তা কর  ?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5867400"/>
            <a:ext cx="24384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70C0"/>
                </a:solidFill>
              </a:rPr>
              <a:t>শিশু শ্রম 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9600"/>
            <a:ext cx="35814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</a:rPr>
              <a:t>আজকের পাঠ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0" y="2590800"/>
            <a:ext cx="44196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শিশুদের মানবাধিকার লঙ্গন  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aptur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47800"/>
            <a:ext cx="4114800" cy="509528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 descr="Child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4495800"/>
            <a:ext cx="3594328" cy="204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ld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219200"/>
            <a:ext cx="3048000" cy="23622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5488ED-303B-4CE7-8F12-B6CCA5DCAA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3124200" cy="23874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81000"/>
            <a:ext cx="58674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নীচের ছবিগুলো ভাল করে দেখ এবং কি ঘটছে  লক্ষ্য কর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810000"/>
            <a:ext cx="266700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শিশু ক্ষেতে  খামারে কাজ করে</a:t>
            </a:r>
            <a:endParaRPr lang="en-US" sz="2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child_labour 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1" y="1219200"/>
            <a:ext cx="2667000" cy="2362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2800" y="3810000"/>
            <a:ext cx="27432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7030A0"/>
                </a:solidFill>
              </a:rPr>
              <a:t>শিশু ইট ভাটায় কাজ করে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3733800"/>
            <a:ext cx="25908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B050"/>
                </a:solidFill>
              </a:rPr>
              <a:t>শিশু কামারের ঘরে  কাজ করে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D6B75EF-3362-44CF-BE0A-5BDF49D5B71B}"/>
              </a:ext>
            </a:extLst>
          </p:cNvPr>
          <p:cNvSpPr/>
          <p:nvPr/>
        </p:nvSpPr>
        <p:spPr>
          <a:xfrm>
            <a:off x="228600" y="5486400"/>
            <a:ext cx="8489825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  <a:scene3d>
            <a:camera prst="isometricOffAxis2Lef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1" spc="5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১৮ বছরের নিচে শিশুশ্রম বেআইনি </a:t>
            </a:r>
            <a:r>
              <a:rPr lang="en-US" sz="4400" b="1" spc="5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cap="none" spc="50" dirty="0">
              <a:ln w="0"/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1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800"/>
            <a:ext cx="2657475" cy="1724025"/>
          </a:xfrm>
          <a:prstGeom prst="rect">
            <a:avLst/>
          </a:prstGeom>
        </p:spPr>
      </p:pic>
      <p:pic>
        <p:nvPicPr>
          <p:cNvPr id="3" name="Picture 2" descr="g2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447800"/>
            <a:ext cx="2695575" cy="1695450"/>
          </a:xfrm>
          <a:prstGeom prst="rect">
            <a:avLst/>
          </a:prstGeom>
        </p:spPr>
      </p:pic>
      <p:pic>
        <p:nvPicPr>
          <p:cNvPr id="4" name="Picture 3" descr="g3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371600"/>
            <a:ext cx="2619375" cy="1743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304800"/>
            <a:ext cx="8264393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ভালো করে দেখ এবং কী </a:t>
            </a: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bn-IN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 লক্ষ্যকর।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cap="none" spc="0" dirty="0">
              <a:ln/>
              <a:solidFill>
                <a:srgbClr val="C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8CC2D2C-176A-46F1-B4B9-A3375D14B61C}"/>
              </a:ext>
            </a:extLst>
          </p:cNvPr>
          <p:cNvSpPr/>
          <p:nvPr/>
        </p:nvSpPr>
        <p:spPr>
          <a:xfrm>
            <a:off x="1905000" y="3581400"/>
            <a:ext cx="4839286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w="114300" prst="artDeco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</a:t>
            </a:r>
            <a:r>
              <a:rPr lang="bn-IN" sz="6000" b="1" dirty="0">
                <a:ln/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হহীন শিশু </a:t>
            </a:r>
            <a:endParaRPr lang="en-US" sz="6000" b="1" cap="none" spc="0" dirty="0">
              <a:ln/>
              <a:solidFill>
                <a:srgbClr val="CC33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>
            <a:extLst>
              <a:ext uri="{FF2B5EF4-FFF2-40B4-BE49-F238E27FC236}">
                <a16:creationId xmlns="" xmlns:a16="http://schemas.microsoft.com/office/drawing/2014/main" id="{CFDD4FD7-0064-49DB-A03C-2CE6F7417A1B}"/>
              </a:ext>
            </a:extLst>
          </p:cNvPr>
          <p:cNvSpPr/>
          <p:nvPr/>
        </p:nvSpPr>
        <p:spPr>
          <a:xfrm>
            <a:off x="304800" y="4876800"/>
            <a:ext cx="2377440" cy="743009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 কী?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667E36E-DCB2-4E9E-A6EE-05EF146125C8}"/>
              </a:ext>
            </a:extLst>
          </p:cNvPr>
          <p:cNvSpPr/>
          <p:nvPr/>
        </p:nvSpPr>
        <p:spPr>
          <a:xfrm>
            <a:off x="304801" y="5912702"/>
            <a:ext cx="84582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পরিবারের সামর্থ্য না থাকায় </a:t>
            </a:r>
            <a:r>
              <a:rPr lang="en-US" sz="36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অনেক শিশু </a:t>
            </a:r>
            <a:r>
              <a:rPr lang="en-US" sz="36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গৃ</a:t>
            </a:r>
            <a:r>
              <a:rPr lang="bn-IN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হহীন</a:t>
            </a:r>
            <a:endParaRPr lang="en-US" sz="36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397</Words>
  <Application>Microsoft Office PowerPoint</Application>
  <PresentationFormat>On-screen Show (4:3)</PresentationFormat>
  <Paragraphs>77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RRR</dc:creator>
  <cp:lastModifiedBy>RRR</cp:lastModifiedBy>
  <cp:revision>186</cp:revision>
  <dcterms:created xsi:type="dcterms:W3CDTF">2006-08-16T00:00:00Z</dcterms:created>
  <dcterms:modified xsi:type="dcterms:W3CDTF">2020-02-05T22:48:12Z</dcterms:modified>
</cp:coreProperties>
</file>