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3" r:id="rId12"/>
    <p:sldId id="267" r:id="rId13"/>
    <p:sldId id="264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0990F-8D22-4E49-9355-D7EB8C3AD90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2000C-0480-48B4-BF01-65818AEB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6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2000C-0480-48B4-BF01-65818AEB27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2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45B1-60B2-4BAC-B892-B502D3CF41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36FE-A4E8-4234-A42A-A4E0EBC4E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45B1-60B2-4BAC-B892-B502D3CF41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36FE-A4E8-4234-A42A-A4E0EBC4E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4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45B1-60B2-4BAC-B892-B502D3CF41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36FE-A4E8-4234-A42A-A4E0EBC4E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45B1-60B2-4BAC-B892-B502D3CF41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36FE-A4E8-4234-A42A-A4E0EBC4E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8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45B1-60B2-4BAC-B892-B502D3CF41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36FE-A4E8-4234-A42A-A4E0EBC4E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9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45B1-60B2-4BAC-B892-B502D3CF41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36FE-A4E8-4234-A42A-A4E0EBC4E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9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45B1-60B2-4BAC-B892-B502D3CF41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36FE-A4E8-4234-A42A-A4E0EBC4E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6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45B1-60B2-4BAC-B892-B502D3CF41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36FE-A4E8-4234-A42A-A4E0EBC4E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0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45B1-60B2-4BAC-B892-B502D3CF41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36FE-A4E8-4234-A42A-A4E0EBC4E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0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45B1-60B2-4BAC-B892-B502D3CF41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36FE-A4E8-4234-A42A-A4E0EBC4E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8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45B1-60B2-4BAC-B892-B502D3CF41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36FE-A4E8-4234-A42A-A4E0EBC4E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8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E45B1-60B2-4BAC-B892-B502D3CF41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836FE-A4E8-4234-A42A-A4E0EBC4E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0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093" y="777922"/>
            <a:ext cx="5271160" cy="4107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3418" y="5405273"/>
            <a:ext cx="6196509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লাল গোলাপের শুভেচ্ছা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30" y="468743"/>
            <a:ext cx="3681269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69" y="354301"/>
            <a:ext cx="3716809" cy="2610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5" y="2964435"/>
            <a:ext cx="3860256" cy="23481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405" y="5636525"/>
            <a:ext cx="1154970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 যাওয়ার জন্য আমরা বাস, ট্রেন ,লঞ্চ,ও উড়োজাহাজ ব্যবহার করি।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3" y="446168"/>
            <a:ext cx="3235201" cy="2426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411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2382" y="532263"/>
            <a:ext cx="6905767" cy="1323439"/>
          </a:xfrm>
          <a:prstGeom prst="rect">
            <a:avLst/>
          </a:prstGeom>
          <a:solidFill>
            <a:schemeClr val="accent1"/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8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শ্নো</a:t>
            </a:r>
            <a:r>
              <a:rPr lang="en-US" sz="8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ত্তরে</a:t>
            </a: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5151" y="2715904"/>
            <a:ext cx="9157649" cy="1323439"/>
          </a:xfrm>
          <a:prstGeom prst="rect">
            <a:avLst/>
          </a:prstGeom>
          <a:solidFill>
            <a:schemeClr val="accent6"/>
          </a:solidFill>
          <a:ln w="5715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১।যানবাহন কোন পরিবেশের উপাদান ?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২।আমরা দূরে যেতে কোন কোন যানবাহন ব্যবহার করি ?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8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4204" y="517096"/>
            <a:ext cx="384866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7030A0"/>
                </a:solidFill>
              </a:rPr>
              <a:t>দলীয় কাজ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7606" y="1787856"/>
            <a:ext cx="839337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সবুজ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দলঃ জল পথের যানবাহনের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লিখ।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7606" y="3016155"/>
            <a:ext cx="8502555" cy="83099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দলঃ স্থলপথের  যানবাহনের নাম লিখ।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7606" y="4380931"/>
            <a:ext cx="911670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 দলঃ আকাশপথের যানপথের যানবাহনের নাম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0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420" y="559558"/>
            <a:ext cx="562287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 করণ ।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61" y="2493370"/>
            <a:ext cx="5832996" cy="3888664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0785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3517" y="5827596"/>
            <a:ext cx="8679976" cy="923330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বইয়ের ৮ নং পৃষ্ঠা খুলি এবং পড়ি।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2502" y="4795084"/>
            <a:ext cx="3207223" cy="92333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পঠন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73" y="150125"/>
            <a:ext cx="7233312" cy="4329853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0061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5774" y="191068"/>
            <a:ext cx="302980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4208" y="1933941"/>
            <a:ext cx="915764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মৌখিকঃ ১।যানবাহন কোন পরিবেশের উপাদান? </a:t>
            </a:r>
          </a:p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২।রাস্তা দিয়ে আমরা কোথায় কোথায় যাই।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1851" y="3799926"/>
            <a:ext cx="9157648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লিখিতঃ শুন্যস্থান পূরণ কর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১।যানবাহন -----------পরিবেশের উপাদান।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২।রাস্তা ও -----------আমাদের অনেক  উপকারে  আসে ।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৩।--------দিয়ে আমরা হাট-বাজারে যাই।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0053" y="4820667"/>
            <a:ext cx="1241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2948" y="5343887"/>
            <a:ext cx="887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1122" y="4302679"/>
            <a:ext cx="1214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8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6847" y="395785"/>
            <a:ext cx="6332561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7030A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পরিকল্পিত</a:t>
            </a:r>
            <a:r>
              <a:rPr lang="en-US" sz="8800" dirty="0" smtClean="0">
                <a:solidFill>
                  <a:srgbClr val="7030A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r>
              <a:rPr lang="en-US" sz="8800" dirty="0" err="1" smtClean="0">
                <a:solidFill>
                  <a:srgbClr val="7030A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কাজ</a:t>
            </a:r>
            <a:r>
              <a:rPr lang="en-US" sz="8800" dirty="0" smtClean="0">
                <a:solidFill>
                  <a:srgbClr val="7030A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8800" dirty="0">
              <a:solidFill>
                <a:srgbClr val="7030A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8990" y="2756848"/>
            <a:ext cx="10604311" cy="646331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তোমার এলাকায় যাতায়াতের জন্য তুমি কোন ধরনের যানবাহন পছন্দ কর ?</a:t>
            </a:r>
            <a:endParaRPr lang="en-US" sz="36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6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080" y="4148920"/>
            <a:ext cx="3562065" cy="1569660"/>
          </a:xfrm>
          <a:prstGeom prst="rect">
            <a:avLst/>
          </a:prstGeom>
          <a:solidFill>
            <a:schemeClr val="accent6"/>
          </a:solidFill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7030A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ধন্যবাদ</a:t>
            </a:r>
            <a:endParaRPr lang="en-US" sz="9600" dirty="0">
              <a:solidFill>
                <a:srgbClr val="7030A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62" y="392373"/>
            <a:ext cx="4762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1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605" y="222487"/>
            <a:ext cx="2708629" cy="1172073"/>
          </a:xfrm>
          <a:solidFill>
            <a:schemeClr val="accent1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618" y="1499406"/>
            <a:ext cx="3261817" cy="823912"/>
          </a:xfrm>
          <a:solidFill>
            <a:schemeClr val="accent2"/>
          </a:solidFill>
          <a:ln w="57150"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132" y="2505075"/>
            <a:ext cx="5157787" cy="3035916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 জিন্নাত রেহেনা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অলোয়া সরকারি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উপজেলাঃ ধুনট, জেলাঃবগুড়া</a:t>
            </a:r>
          </a:p>
          <a:p>
            <a:pPr marL="0" indent="0">
              <a:buNone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93900" y="1499406"/>
            <a:ext cx="2739788" cy="823912"/>
          </a:xfrm>
          <a:solidFill>
            <a:schemeClr val="bg1">
              <a:lumMod val="6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35916"/>
          </a:xfrm>
          <a:solidFill>
            <a:schemeClr val="accent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 ওবিশ্বপরিচয়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প্রাকৃতিক ও সামাজিক পরিবেশ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৪.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০২/2/2020</a:t>
            </a:r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2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1751" y="532262"/>
            <a:ext cx="3521121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5278" y="2497540"/>
            <a:ext cx="8911988" cy="1446550"/>
          </a:xfrm>
          <a:prstGeom prst="rect">
            <a:avLst/>
          </a:prstGeom>
          <a:solidFill>
            <a:schemeClr val="accent3"/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এদের কাজ ও গুরত্ব সম্পর্কে জানবে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2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043" y="214536"/>
            <a:ext cx="5404512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 ছবি দেখি </a:t>
            </a:r>
            <a:r>
              <a:rPr lang="bn-IN" sz="6000" dirty="0" smtClean="0"/>
              <a:t> 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9" y="1711843"/>
            <a:ext cx="3291387" cy="23021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62" y="1612533"/>
            <a:ext cx="3043734" cy="2500757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270679" y="5308980"/>
            <a:ext cx="5270312" cy="1231106"/>
          </a:xfrm>
          <a:prstGeom prst="rect">
            <a:avLst/>
          </a:prstGeom>
          <a:solidFill>
            <a:schemeClr val="accent1"/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dirty="0" smtClean="0"/>
              <a:t>১।নদীতে কী চলে?</a:t>
            </a:r>
          </a:p>
          <a:p>
            <a:r>
              <a:rPr lang="bn-IN" dirty="0" smtClean="0"/>
              <a:t>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।রাস্তা দিয়ে আমরা কোথায় কোথায় যাই?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উড়োজাহাজ কোন পথে চলে?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343" y="4468327"/>
            <a:ext cx="1201003" cy="646331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14" y="1585602"/>
            <a:ext cx="4419600" cy="266147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90615" y="4441397"/>
            <a:ext cx="982639" cy="64633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18921" y="4468327"/>
            <a:ext cx="234741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উড়োজাহাজ 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7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6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0496" y="450377"/>
            <a:ext cx="5650173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শিখব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0370" y="2961565"/>
            <a:ext cx="558193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  সম্পর্কে 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9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70" y="2841408"/>
            <a:ext cx="3291206" cy="262088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70" y="62005"/>
            <a:ext cx="3558162" cy="231836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45" y="2915297"/>
            <a:ext cx="3348251" cy="2546991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510" y="139610"/>
            <a:ext cx="3162656" cy="218757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2" y="86425"/>
            <a:ext cx="3348251" cy="229394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696036" y="5836856"/>
            <a:ext cx="1000380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 সামাজিক পরিবেশের আরও একটি উপাদান।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6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1" y="308921"/>
            <a:ext cx="3463971" cy="213183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4" y="3013961"/>
            <a:ext cx="3272192" cy="2335961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093" y="308921"/>
            <a:ext cx="3753845" cy="213183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4" y="308921"/>
            <a:ext cx="3235301" cy="213183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2435" y="5759355"/>
            <a:ext cx="9916091" cy="830997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 ও যানবাহন আমাদের অনেক উপকারে আসে ।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4" y="518616"/>
            <a:ext cx="4908233" cy="2925922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41241" y="627797"/>
            <a:ext cx="5527344" cy="2816741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910688" y="3756684"/>
            <a:ext cx="1241945" cy="70788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4634" y="3962254"/>
            <a:ext cx="218364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4267" y="5227092"/>
            <a:ext cx="5813947" cy="646331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 দিয়ে আমরা বিদ্যালয়ে যাই।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2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5" y="297726"/>
            <a:ext cx="3779824" cy="267154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741" y="360030"/>
            <a:ext cx="4749421" cy="2671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44" y="360030"/>
            <a:ext cx="3105756" cy="260924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7547" y="3480179"/>
            <a:ext cx="9253182" cy="5847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 দিয়ে আমরা  হাটে বাজারে যাই, বিভিন্ন জায়গায় বেড়াতে ও যাই।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6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265</Words>
  <Application>Microsoft Office PowerPoint</Application>
  <PresentationFormat>Widescreen</PresentationFormat>
  <Paragraphs>56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NikoshLightBAN</vt:lpstr>
      <vt:lpstr>Vrinda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73</cp:revision>
  <dcterms:created xsi:type="dcterms:W3CDTF">2020-02-02T04:23:38Z</dcterms:created>
  <dcterms:modified xsi:type="dcterms:W3CDTF">2020-02-05T03:58:09Z</dcterms:modified>
</cp:coreProperties>
</file>