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9E3A4-857F-47CD-AB4F-67B5A55101D0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6DDBA-C248-4076-984C-57A08B8E4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8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6DDBA-C248-4076-984C-57A08B8E49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4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3E7-6C7E-41A8-9B32-5ED3C4AB6B5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AC83-8664-4CF8-8509-AD0191BC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8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3E7-6C7E-41A8-9B32-5ED3C4AB6B5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AC83-8664-4CF8-8509-AD0191BC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3E7-6C7E-41A8-9B32-5ED3C4AB6B5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AC83-8664-4CF8-8509-AD0191BC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7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3E7-6C7E-41A8-9B32-5ED3C4AB6B5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AC83-8664-4CF8-8509-AD0191BC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3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3E7-6C7E-41A8-9B32-5ED3C4AB6B5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AC83-8664-4CF8-8509-AD0191BC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3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3E7-6C7E-41A8-9B32-5ED3C4AB6B5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AC83-8664-4CF8-8509-AD0191BC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1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3E7-6C7E-41A8-9B32-5ED3C4AB6B5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AC83-8664-4CF8-8509-AD0191BC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0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3E7-6C7E-41A8-9B32-5ED3C4AB6B5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AC83-8664-4CF8-8509-AD0191BC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3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3E7-6C7E-41A8-9B32-5ED3C4AB6B5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AC83-8664-4CF8-8509-AD0191BC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9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3E7-6C7E-41A8-9B32-5ED3C4AB6B5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AC83-8664-4CF8-8509-AD0191BC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8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3E7-6C7E-41A8-9B32-5ED3C4AB6B5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AC83-8664-4CF8-8509-AD0191BC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1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463E7-6C7E-41A8-9B32-5ED3C4AB6B5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7AC83-8664-4CF8-8509-AD0191BC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97" y="727973"/>
            <a:ext cx="6841474" cy="3690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0496" y="4957591"/>
            <a:ext cx="697367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গোলাপ ফুলের শুভেচ্ছা।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4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3281336"/>
            <a:ext cx="2936035" cy="3376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0"/>
            <a:ext cx="2895758" cy="3281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37"/>
            <a:ext cx="3257550" cy="3376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57550" cy="3281336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6804421" y="274916"/>
            <a:ext cx="1100136" cy="1102661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886572" y="1772211"/>
            <a:ext cx="1164432" cy="1085893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7022306" y="4786271"/>
            <a:ext cx="1100136" cy="1200192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7002489" y="3281335"/>
            <a:ext cx="1067991" cy="1104928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72588" y="274916"/>
            <a:ext cx="2286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9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/>
          <p:cNvSpPr/>
          <p:nvPr/>
        </p:nvSpPr>
        <p:spPr>
          <a:xfrm>
            <a:off x="7632781" y="5203024"/>
            <a:ext cx="828675" cy="828675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7605991" y="4014782"/>
            <a:ext cx="828675" cy="828675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7605991" y="2826540"/>
            <a:ext cx="828675" cy="828675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7541419" y="1638298"/>
            <a:ext cx="828675" cy="828675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7493793" y="450056"/>
            <a:ext cx="828675" cy="828675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534144" y="450056"/>
            <a:ext cx="173126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297656"/>
            <a:ext cx="2895600" cy="23455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6" y="3143101"/>
            <a:ext cx="2895600" cy="26076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44" y="4446907"/>
            <a:ext cx="2895600" cy="19621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89" y="2052632"/>
            <a:ext cx="2895600" cy="19621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49" y="-97633"/>
            <a:ext cx="2895600" cy="19621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00850" y="297656"/>
            <a:ext cx="20288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8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0946" y="614363"/>
            <a:ext cx="461486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বস্তুনিরপেক্ষ পর্যায়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1243013" y="1757363"/>
            <a:ext cx="1343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4027062" y="3448652"/>
            <a:ext cx="843969" cy="539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flipH="1">
            <a:off x="4075161" y="1871663"/>
            <a:ext cx="843969" cy="5402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flipH="1">
            <a:off x="5461166" y="1872213"/>
            <a:ext cx="843969" cy="539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flipH="1">
            <a:off x="6777905" y="1906600"/>
            <a:ext cx="843969" cy="539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flipH="1">
            <a:off x="8431638" y="1914746"/>
            <a:ext cx="843969" cy="539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flipH="1">
            <a:off x="4037778" y="2587638"/>
            <a:ext cx="843969" cy="539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flipH="1">
            <a:off x="5478752" y="2615624"/>
            <a:ext cx="843969" cy="539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flipH="1">
            <a:off x="6777906" y="2589273"/>
            <a:ext cx="843969" cy="539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flipH="1">
            <a:off x="8431639" y="2649283"/>
            <a:ext cx="843969" cy="539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flipH="1">
            <a:off x="8431640" y="3516972"/>
            <a:ext cx="843969" cy="539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flipH="1">
            <a:off x="6777907" y="3442073"/>
            <a:ext cx="843969" cy="539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flipH="1">
            <a:off x="5468086" y="3419475"/>
            <a:ext cx="843969" cy="539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flipH="1">
            <a:off x="2586038" y="3448652"/>
            <a:ext cx="843969" cy="539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flipH="1">
            <a:off x="7840949" y="4514850"/>
            <a:ext cx="843969" cy="539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flipH="1">
            <a:off x="6238005" y="4524921"/>
            <a:ext cx="843969" cy="539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 flipH="1">
            <a:off x="4449046" y="4559305"/>
            <a:ext cx="843969" cy="539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flipH="1">
            <a:off x="2721264" y="4469648"/>
            <a:ext cx="922047" cy="7335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flipH="1">
            <a:off x="7707603" y="5885361"/>
            <a:ext cx="843969" cy="539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flipH="1">
            <a:off x="6102503" y="5921975"/>
            <a:ext cx="843969" cy="539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flipH="1">
            <a:off x="4542417" y="5885361"/>
            <a:ext cx="843969" cy="539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flipH="1">
            <a:off x="2834557" y="5684443"/>
            <a:ext cx="843969" cy="7772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600200" y="2511415"/>
            <a:ext cx="1171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২ </a:t>
            </a:r>
            <a:endParaRPr lang="en-US" sz="5400" dirty="0"/>
          </a:p>
        </p:txBody>
      </p:sp>
      <p:sp>
        <p:nvSpPr>
          <p:cNvPr id="40" name="TextBox 39"/>
          <p:cNvSpPr txBox="1"/>
          <p:nvPr/>
        </p:nvSpPr>
        <p:spPr>
          <a:xfrm>
            <a:off x="1600200" y="3308345"/>
            <a:ext cx="9858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/>
              <a:t>৩ </a:t>
            </a:r>
            <a:endParaRPr lang="en-US" sz="6600" dirty="0"/>
          </a:p>
        </p:txBody>
      </p:sp>
      <p:sp>
        <p:nvSpPr>
          <p:cNvPr id="41" name="TextBox 40"/>
          <p:cNvSpPr txBox="1"/>
          <p:nvPr/>
        </p:nvSpPr>
        <p:spPr>
          <a:xfrm>
            <a:off x="1716826" y="4272757"/>
            <a:ext cx="950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/>
              <a:t>৪ </a:t>
            </a:r>
            <a:endParaRPr lang="en-US" sz="8000" dirty="0"/>
          </a:p>
        </p:txBody>
      </p:sp>
      <p:sp>
        <p:nvSpPr>
          <p:cNvPr id="43" name="TextBox 42"/>
          <p:cNvSpPr txBox="1"/>
          <p:nvPr/>
        </p:nvSpPr>
        <p:spPr>
          <a:xfrm>
            <a:off x="1600200" y="5407015"/>
            <a:ext cx="1171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/>
              <a:t>৫ </a:t>
            </a:r>
            <a:endParaRPr lang="en-US" sz="9600" dirty="0"/>
          </a:p>
        </p:txBody>
      </p:sp>
      <p:sp>
        <p:nvSpPr>
          <p:cNvPr id="45" name="TextBox 44"/>
          <p:cNvSpPr txBox="1"/>
          <p:nvPr/>
        </p:nvSpPr>
        <p:spPr>
          <a:xfrm>
            <a:off x="2666863" y="1914746"/>
            <a:ext cx="763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46" name="TextBox 45"/>
          <p:cNvSpPr txBox="1"/>
          <p:nvPr/>
        </p:nvSpPr>
        <p:spPr>
          <a:xfrm flipH="1">
            <a:off x="2586037" y="1871663"/>
            <a:ext cx="836969" cy="6417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943225" y="2000250"/>
            <a:ext cx="243051" cy="328613"/>
          </a:xfrm>
          <a:custGeom>
            <a:avLst/>
            <a:gdLst>
              <a:gd name="connsiteX0" fmla="*/ 0 w 243051"/>
              <a:gd name="connsiteY0" fmla="*/ 0 h 328613"/>
              <a:gd name="connsiteX1" fmla="*/ 57150 w 243051"/>
              <a:gd name="connsiteY1" fmla="*/ 71438 h 328613"/>
              <a:gd name="connsiteX2" fmla="*/ 200025 w 243051"/>
              <a:gd name="connsiteY2" fmla="*/ 114300 h 328613"/>
              <a:gd name="connsiteX3" fmla="*/ 242888 w 243051"/>
              <a:gd name="connsiteY3" fmla="*/ 200025 h 328613"/>
              <a:gd name="connsiteX4" fmla="*/ 214313 w 243051"/>
              <a:gd name="connsiteY4" fmla="*/ 285750 h 328613"/>
              <a:gd name="connsiteX5" fmla="*/ 128588 w 243051"/>
              <a:gd name="connsiteY5" fmla="*/ 314325 h 328613"/>
              <a:gd name="connsiteX6" fmla="*/ 85725 w 243051"/>
              <a:gd name="connsiteY6" fmla="*/ 328613 h 328613"/>
              <a:gd name="connsiteX7" fmla="*/ 71438 w 243051"/>
              <a:gd name="connsiteY7" fmla="*/ 285750 h 328613"/>
              <a:gd name="connsiteX8" fmla="*/ 114300 w 243051"/>
              <a:gd name="connsiteY8" fmla="*/ 271463 h 328613"/>
              <a:gd name="connsiteX9" fmla="*/ 128588 w 243051"/>
              <a:gd name="connsiteY9" fmla="*/ 328613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051" h="328613">
                <a:moveTo>
                  <a:pt x="0" y="0"/>
                </a:moveTo>
                <a:cubicBezTo>
                  <a:pt x="19050" y="23813"/>
                  <a:pt x="32168" y="53950"/>
                  <a:pt x="57150" y="71438"/>
                </a:cubicBezTo>
                <a:cubicBezTo>
                  <a:pt x="76476" y="84966"/>
                  <a:pt x="169085" y="106565"/>
                  <a:pt x="200025" y="114300"/>
                </a:cubicBezTo>
                <a:cubicBezTo>
                  <a:pt x="211260" y="131152"/>
                  <a:pt x="245705" y="174675"/>
                  <a:pt x="242888" y="200025"/>
                </a:cubicBezTo>
                <a:cubicBezTo>
                  <a:pt x="239562" y="229961"/>
                  <a:pt x="242888" y="276225"/>
                  <a:pt x="214313" y="285750"/>
                </a:cubicBezTo>
                <a:lnTo>
                  <a:pt x="128588" y="314325"/>
                </a:lnTo>
                <a:lnTo>
                  <a:pt x="85725" y="328613"/>
                </a:lnTo>
                <a:cubicBezTo>
                  <a:pt x="80963" y="314325"/>
                  <a:pt x="64703" y="299220"/>
                  <a:pt x="71438" y="285750"/>
                </a:cubicBezTo>
                <a:cubicBezTo>
                  <a:pt x="78173" y="272280"/>
                  <a:pt x="100830" y="264728"/>
                  <a:pt x="114300" y="271463"/>
                </a:cubicBezTo>
                <a:cubicBezTo>
                  <a:pt x="130094" y="279360"/>
                  <a:pt x="128588" y="311751"/>
                  <a:pt x="128588" y="328613"/>
                </a:cubicBezTo>
              </a:path>
            </a:pathLst>
          </a:cu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 flipH="1">
            <a:off x="2706977" y="2768024"/>
            <a:ext cx="843969" cy="539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2986088" y="2857500"/>
            <a:ext cx="285750" cy="357188"/>
          </a:xfrm>
          <a:custGeom>
            <a:avLst/>
            <a:gdLst>
              <a:gd name="connsiteX0" fmla="*/ 0 w 285750"/>
              <a:gd name="connsiteY0" fmla="*/ 14288 h 357188"/>
              <a:gd name="connsiteX1" fmla="*/ 71437 w 285750"/>
              <a:gd name="connsiteY1" fmla="*/ 0 h 357188"/>
              <a:gd name="connsiteX2" fmla="*/ 114300 w 285750"/>
              <a:gd name="connsiteY2" fmla="*/ 14288 h 357188"/>
              <a:gd name="connsiteX3" fmla="*/ 214312 w 285750"/>
              <a:gd name="connsiteY3" fmla="*/ 85725 h 357188"/>
              <a:gd name="connsiteX4" fmla="*/ 171450 w 285750"/>
              <a:gd name="connsiteY4" fmla="*/ 157163 h 357188"/>
              <a:gd name="connsiteX5" fmla="*/ 142875 w 285750"/>
              <a:gd name="connsiteY5" fmla="*/ 200025 h 357188"/>
              <a:gd name="connsiteX6" fmla="*/ 57150 w 285750"/>
              <a:gd name="connsiteY6" fmla="*/ 257175 h 357188"/>
              <a:gd name="connsiteX7" fmla="*/ 71437 w 285750"/>
              <a:gd name="connsiteY7" fmla="*/ 300038 h 357188"/>
              <a:gd name="connsiteX8" fmla="*/ 157162 w 285750"/>
              <a:gd name="connsiteY8" fmla="*/ 328613 h 357188"/>
              <a:gd name="connsiteX9" fmla="*/ 200025 w 285750"/>
              <a:gd name="connsiteY9" fmla="*/ 342900 h 357188"/>
              <a:gd name="connsiteX10" fmla="*/ 242887 w 285750"/>
              <a:gd name="connsiteY10" fmla="*/ 357188 h 357188"/>
              <a:gd name="connsiteX11" fmla="*/ 285750 w 285750"/>
              <a:gd name="connsiteY11" fmla="*/ 357188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750" h="357188">
                <a:moveTo>
                  <a:pt x="0" y="14288"/>
                </a:moveTo>
                <a:cubicBezTo>
                  <a:pt x="23812" y="9525"/>
                  <a:pt x="47153" y="0"/>
                  <a:pt x="71437" y="0"/>
                </a:cubicBezTo>
                <a:cubicBezTo>
                  <a:pt x="86498" y="0"/>
                  <a:pt x="100457" y="8355"/>
                  <a:pt x="114300" y="14288"/>
                </a:cubicBezTo>
                <a:cubicBezTo>
                  <a:pt x="180120" y="42497"/>
                  <a:pt x="165309" y="36722"/>
                  <a:pt x="214312" y="85725"/>
                </a:cubicBezTo>
                <a:cubicBezTo>
                  <a:pt x="239678" y="161820"/>
                  <a:pt x="235930" y="103430"/>
                  <a:pt x="171450" y="157163"/>
                </a:cubicBezTo>
                <a:cubicBezTo>
                  <a:pt x="158259" y="168156"/>
                  <a:pt x="155798" y="188718"/>
                  <a:pt x="142875" y="200025"/>
                </a:cubicBezTo>
                <a:cubicBezTo>
                  <a:pt x="117029" y="222640"/>
                  <a:pt x="57150" y="257175"/>
                  <a:pt x="57150" y="257175"/>
                </a:cubicBezTo>
                <a:cubicBezTo>
                  <a:pt x="61912" y="271463"/>
                  <a:pt x="59182" y="291284"/>
                  <a:pt x="71437" y="300038"/>
                </a:cubicBezTo>
                <a:cubicBezTo>
                  <a:pt x="95947" y="317545"/>
                  <a:pt x="128587" y="319088"/>
                  <a:pt x="157162" y="328613"/>
                </a:cubicBezTo>
                <a:lnTo>
                  <a:pt x="200025" y="342900"/>
                </a:lnTo>
                <a:cubicBezTo>
                  <a:pt x="214312" y="347662"/>
                  <a:pt x="227827" y="357188"/>
                  <a:pt x="242887" y="357188"/>
                </a:cubicBezTo>
                <a:lnTo>
                  <a:pt x="285750" y="357188"/>
                </a:lnTo>
              </a:path>
            </a:pathLst>
          </a:cu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714625" y="3536756"/>
            <a:ext cx="471488" cy="320869"/>
          </a:xfrm>
          <a:custGeom>
            <a:avLst/>
            <a:gdLst>
              <a:gd name="connsiteX0" fmla="*/ 257175 w 471488"/>
              <a:gd name="connsiteY0" fmla="*/ 35119 h 320869"/>
              <a:gd name="connsiteX1" fmla="*/ 428625 w 471488"/>
              <a:gd name="connsiteY1" fmla="*/ 20832 h 320869"/>
              <a:gd name="connsiteX2" fmla="*/ 457200 w 471488"/>
              <a:gd name="connsiteY2" fmla="*/ 106557 h 320869"/>
              <a:gd name="connsiteX3" fmla="*/ 471488 w 471488"/>
              <a:gd name="connsiteY3" fmla="*/ 149419 h 320869"/>
              <a:gd name="connsiteX4" fmla="*/ 457200 w 471488"/>
              <a:gd name="connsiteY4" fmla="*/ 235144 h 320869"/>
              <a:gd name="connsiteX5" fmla="*/ 342900 w 471488"/>
              <a:gd name="connsiteY5" fmla="*/ 278007 h 320869"/>
              <a:gd name="connsiteX6" fmla="*/ 142875 w 471488"/>
              <a:gd name="connsiteY6" fmla="*/ 235144 h 320869"/>
              <a:gd name="connsiteX7" fmla="*/ 100013 w 471488"/>
              <a:gd name="connsiteY7" fmla="*/ 220857 h 320869"/>
              <a:gd name="connsiteX8" fmla="*/ 14288 w 471488"/>
              <a:gd name="connsiteY8" fmla="*/ 49407 h 320869"/>
              <a:gd name="connsiteX9" fmla="*/ 0 w 471488"/>
              <a:gd name="connsiteY9" fmla="*/ 6544 h 320869"/>
              <a:gd name="connsiteX10" fmla="*/ 14288 w 471488"/>
              <a:gd name="connsiteY10" fmla="*/ 49407 h 320869"/>
              <a:gd name="connsiteX11" fmla="*/ 28575 w 471488"/>
              <a:gd name="connsiteY11" fmla="*/ 92269 h 320869"/>
              <a:gd name="connsiteX12" fmla="*/ 71438 w 471488"/>
              <a:gd name="connsiteY12" fmla="*/ 192282 h 320869"/>
              <a:gd name="connsiteX13" fmla="*/ 114300 w 471488"/>
              <a:gd name="connsiteY13" fmla="*/ 206569 h 320869"/>
              <a:gd name="connsiteX14" fmla="*/ 200025 w 471488"/>
              <a:gd name="connsiteY14" fmla="*/ 263719 h 320869"/>
              <a:gd name="connsiteX15" fmla="*/ 314325 w 471488"/>
              <a:gd name="connsiteY15" fmla="*/ 320869 h 32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1488" h="320869">
                <a:moveTo>
                  <a:pt x="257175" y="35119"/>
                </a:moveTo>
                <a:cubicBezTo>
                  <a:pt x="308396" y="14631"/>
                  <a:pt x="370825" y="-24124"/>
                  <a:pt x="428625" y="20832"/>
                </a:cubicBezTo>
                <a:cubicBezTo>
                  <a:pt x="452401" y="39324"/>
                  <a:pt x="447675" y="77982"/>
                  <a:pt x="457200" y="106557"/>
                </a:cubicBezTo>
                <a:lnTo>
                  <a:pt x="471488" y="149419"/>
                </a:lnTo>
                <a:cubicBezTo>
                  <a:pt x="466725" y="177994"/>
                  <a:pt x="470155" y="209233"/>
                  <a:pt x="457200" y="235144"/>
                </a:cubicBezTo>
                <a:cubicBezTo>
                  <a:pt x="440849" y="267846"/>
                  <a:pt x="365107" y="273565"/>
                  <a:pt x="342900" y="278007"/>
                </a:cubicBezTo>
                <a:cubicBezTo>
                  <a:pt x="198710" y="259983"/>
                  <a:pt x="265028" y="275861"/>
                  <a:pt x="142875" y="235144"/>
                </a:cubicBezTo>
                <a:lnTo>
                  <a:pt x="100013" y="220857"/>
                </a:lnTo>
                <a:cubicBezTo>
                  <a:pt x="26154" y="110069"/>
                  <a:pt x="53724" y="167713"/>
                  <a:pt x="14288" y="49407"/>
                </a:cubicBezTo>
                <a:lnTo>
                  <a:pt x="0" y="6544"/>
                </a:lnTo>
                <a:lnTo>
                  <a:pt x="14288" y="49407"/>
                </a:lnTo>
                <a:cubicBezTo>
                  <a:pt x="19050" y="63694"/>
                  <a:pt x="24922" y="77659"/>
                  <a:pt x="28575" y="92269"/>
                </a:cubicBezTo>
                <a:cubicBezTo>
                  <a:pt x="37155" y="126586"/>
                  <a:pt x="40605" y="167615"/>
                  <a:pt x="71438" y="192282"/>
                </a:cubicBezTo>
                <a:cubicBezTo>
                  <a:pt x="83198" y="201690"/>
                  <a:pt x="100013" y="201807"/>
                  <a:pt x="114300" y="206569"/>
                </a:cubicBezTo>
                <a:cubicBezTo>
                  <a:pt x="142875" y="225619"/>
                  <a:pt x="167444" y="252859"/>
                  <a:pt x="200025" y="263719"/>
                </a:cubicBezTo>
                <a:cubicBezTo>
                  <a:pt x="298529" y="296554"/>
                  <a:pt x="264451" y="270995"/>
                  <a:pt x="314325" y="320869"/>
                </a:cubicBezTo>
              </a:path>
            </a:pathLst>
          </a:cu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78301" y="4514850"/>
            <a:ext cx="464974" cy="628650"/>
          </a:xfrm>
          <a:custGeom>
            <a:avLst/>
            <a:gdLst>
              <a:gd name="connsiteX0" fmla="*/ 107787 w 464974"/>
              <a:gd name="connsiteY0" fmla="*/ 314325 h 628650"/>
              <a:gd name="connsiteX1" fmla="*/ 50637 w 464974"/>
              <a:gd name="connsiteY1" fmla="*/ 385763 h 628650"/>
              <a:gd name="connsiteX2" fmla="*/ 36349 w 464974"/>
              <a:gd name="connsiteY2" fmla="*/ 428625 h 628650"/>
              <a:gd name="connsiteX3" fmla="*/ 7774 w 464974"/>
              <a:gd name="connsiteY3" fmla="*/ 471488 h 628650"/>
              <a:gd name="connsiteX4" fmla="*/ 22062 w 464974"/>
              <a:gd name="connsiteY4" fmla="*/ 571500 h 628650"/>
              <a:gd name="connsiteX5" fmla="*/ 64924 w 464974"/>
              <a:gd name="connsiteY5" fmla="*/ 600075 h 628650"/>
              <a:gd name="connsiteX6" fmla="*/ 150649 w 464974"/>
              <a:gd name="connsiteY6" fmla="*/ 628650 h 628650"/>
              <a:gd name="connsiteX7" fmla="*/ 393537 w 464974"/>
              <a:gd name="connsiteY7" fmla="*/ 614363 h 628650"/>
              <a:gd name="connsiteX8" fmla="*/ 436399 w 464974"/>
              <a:gd name="connsiteY8" fmla="*/ 600075 h 628650"/>
              <a:gd name="connsiteX9" fmla="*/ 464974 w 464974"/>
              <a:gd name="connsiteY9" fmla="*/ 514350 h 628650"/>
              <a:gd name="connsiteX10" fmla="*/ 450687 w 464974"/>
              <a:gd name="connsiteY10" fmla="*/ 414338 h 628650"/>
              <a:gd name="connsiteX11" fmla="*/ 364962 w 464974"/>
              <a:gd name="connsiteY11" fmla="*/ 371475 h 628650"/>
              <a:gd name="connsiteX12" fmla="*/ 322099 w 464974"/>
              <a:gd name="connsiteY12" fmla="*/ 342900 h 628650"/>
              <a:gd name="connsiteX13" fmla="*/ 193512 w 464974"/>
              <a:gd name="connsiteY13" fmla="*/ 314325 h 628650"/>
              <a:gd name="connsiteX14" fmla="*/ 64924 w 464974"/>
              <a:gd name="connsiteY14" fmla="*/ 257175 h 628650"/>
              <a:gd name="connsiteX15" fmla="*/ 22062 w 464974"/>
              <a:gd name="connsiteY15" fmla="*/ 42863 h 628650"/>
              <a:gd name="connsiteX16" fmla="*/ 107787 w 464974"/>
              <a:gd name="connsiteY16" fmla="*/ 0 h 628650"/>
              <a:gd name="connsiteX17" fmla="*/ 236374 w 464974"/>
              <a:gd name="connsiteY17" fmla="*/ 14288 h 628650"/>
              <a:gd name="connsiteX18" fmla="*/ 264949 w 464974"/>
              <a:gd name="connsiteY18" fmla="*/ 100013 h 628650"/>
              <a:gd name="connsiteX19" fmla="*/ 193512 w 464974"/>
              <a:gd name="connsiteY19" fmla="*/ 214313 h 628650"/>
              <a:gd name="connsiteX20" fmla="*/ 179224 w 464974"/>
              <a:gd name="connsiteY20" fmla="*/ 257175 h 628650"/>
              <a:gd name="connsiteX21" fmla="*/ 107787 w 464974"/>
              <a:gd name="connsiteY21" fmla="*/ 314325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4974" h="628650">
                <a:moveTo>
                  <a:pt x="107787" y="314325"/>
                </a:moveTo>
                <a:cubicBezTo>
                  <a:pt x="86356" y="335756"/>
                  <a:pt x="66799" y="359903"/>
                  <a:pt x="50637" y="385763"/>
                </a:cubicBezTo>
                <a:cubicBezTo>
                  <a:pt x="42655" y="398534"/>
                  <a:pt x="43084" y="415155"/>
                  <a:pt x="36349" y="428625"/>
                </a:cubicBezTo>
                <a:cubicBezTo>
                  <a:pt x="28670" y="443984"/>
                  <a:pt x="17299" y="457200"/>
                  <a:pt x="7774" y="471488"/>
                </a:cubicBezTo>
                <a:cubicBezTo>
                  <a:pt x="12537" y="504825"/>
                  <a:pt x="8385" y="540727"/>
                  <a:pt x="22062" y="571500"/>
                </a:cubicBezTo>
                <a:cubicBezTo>
                  <a:pt x="29036" y="587191"/>
                  <a:pt x="49233" y="593101"/>
                  <a:pt x="64924" y="600075"/>
                </a:cubicBezTo>
                <a:cubicBezTo>
                  <a:pt x="92449" y="612308"/>
                  <a:pt x="150649" y="628650"/>
                  <a:pt x="150649" y="628650"/>
                </a:cubicBezTo>
                <a:cubicBezTo>
                  <a:pt x="231612" y="623888"/>
                  <a:pt x="312837" y="622433"/>
                  <a:pt x="393537" y="614363"/>
                </a:cubicBezTo>
                <a:cubicBezTo>
                  <a:pt x="408523" y="612864"/>
                  <a:pt x="427645" y="612330"/>
                  <a:pt x="436399" y="600075"/>
                </a:cubicBezTo>
                <a:cubicBezTo>
                  <a:pt x="453906" y="575565"/>
                  <a:pt x="464974" y="514350"/>
                  <a:pt x="464974" y="514350"/>
                </a:cubicBezTo>
                <a:cubicBezTo>
                  <a:pt x="460212" y="481013"/>
                  <a:pt x="464364" y="445111"/>
                  <a:pt x="450687" y="414338"/>
                </a:cubicBezTo>
                <a:cubicBezTo>
                  <a:pt x="438989" y="388017"/>
                  <a:pt x="385791" y="381890"/>
                  <a:pt x="364962" y="371475"/>
                </a:cubicBezTo>
                <a:cubicBezTo>
                  <a:pt x="349603" y="363796"/>
                  <a:pt x="337458" y="350579"/>
                  <a:pt x="322099" y="342900"/>
                </a:cubicBezTo>
                <a:cubicBezTo>
                  <a:pt x="281224" y="322462"/>
                  <a:pt x="237406" y="325299"/>
                  <a:pt x="193512" y="314325"/>
                </a:cubicBezTo>
                <a:cubicBezTo>
                  <a:pt x="111899" y="293922"/>
                  <a:pt x="121217" y="294704"/>
                  <a:pt x="64924" y="257175"/>
                </a:cubicBezTo>
                <a:cubicBezTo>
                  <a:pt x="5025" y="167326"/>
                  <a:pt x="-22607" y="165701"/>
                  <a:pt x="22062" y="42863"/>
                </a:cubicBezTo>
                <a:cubicBezTo>
                  <a:pt x="29702" y="21852"/>
                  <a:pt x="90517" y="5757"/>
                  <a:pt x="107787" y="0"/>
                </a:cubicBezTo>
                <a:cubicBezTo>
                  <a:pt x="150649" y="4763"/>
                  <a:pt x="199990" y="-8865"/>
                  <a:pt x="236374" y="14288"/>
                </a:cubicBezTo>
                <a:cubicBezTo>
                  <a:pt x="261786" y="30459"/>
                  <a:pt x="264949" y="100013"/>
                  <a:pt x="264949" y="100013"/>
                </a:cubicBezTo>
                <a:cubicBezTo>
                  <a:pt x="230944" y="202028"/>
                  <a:pt x="261436" y="169030"/>
                  <a:pt x="193512" y="214313"/>
                </a:cubicBezTo>
                <a:cubicBezTo>
                  <a:pt x="188749" y="228600"/>
                  <a:pt x="185959" y="243705"/>
                  <a:pt x="179224" y="257175"/>
                </a:cubicBezTo>
                <a:cubicBezTo>
                  <a:pt x="145366" y="324891"/>
                  <a:pt x="129218" y="292894"/>
                  <a:pt x="107787" y="314325"/>
                </a:cubicBezTo>
                <a:close/>
              </a:path>
            </a:pathLst>
          </a:cu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79950" y="5856153"/>
            <a:ext cx="549050" cy="444635"/>
          </a:xfrm>
          <a:custGeom>
            <a:avLst/>
            <a:gdLst>
              <a:gd name="connsiteX0" fmla="*/ 234725 w 549050"/>
              <a:gd name="connsiteY0" fmla="*/ 30297 h 444635"/>
              <a:gd name="connsiteX1" fmla="*/ 220438 w 549050"/>
              <a:gd name="connsiteY1" fmla="*/ 258897 h 444635"/>
              <a:gd name="connsiteX2" fmla="*/ 234725 w 549050"/>
              <a:gd name="connsiteY2" fmla="*/ 301760 h 444635"/>
              <a:gd name="connsiteX3" fmla="*/ 320450 w 549050"/>
              <a:gd name="connsiteY3" fmla="*/ 330335 h 444635"/>
              <a:gd name="connsiteX4" fmla="*/ 363313 w 549050"/>
              <a:gd name="connsiteY4" fmla="*/ 344622 h 444635"/>
              <a:gd name="connsiteX5" fmla="*/ 477613 w 549050"/>
              <a:gd name="connsiteY5" fmla="*/ 330335 h 444635"/>
              <a:gd name="connsiteX6" fmla="*/ 534763 w 549050"/>
              <a:gd name="connsiteY6" fmla="*/ 316047 h 444635"/>
              <a:gd name="connsiteX7" fmla="*/ 549050 w 549050"/>
              <a:gd name="connsiteY7" fmla="*/ 358910 h 444635"/>
              <a:gd name="connsiteX8" fmla="*/ 534763 w 549050"/>
              <a:gd name="connsiteY8" fmla="*/ 401772 h 444635"/>
              <a:gd name="connsiteX9" fmla="*/ 449038 w 549050"/>
              <a:gd name="connsiteY9" fmla="*/ 444635 h 444635"/>
              <a:gd name="connsiteX10" fmla="*/ 191863 w 549050"/>
              <a:gd name="connsiteY10" fmla="*/ 416060 h 444635"/>
              <a:gd name="connsiteX11" fmla="*/ 149000 w 549050"/>
              <a:gd name="connsiteY11" fmla="*/ 401772 h 444635"/>
              <a:gd name="connsiteX12" fmla="*/ 63275 w 549050"/>
              <a:gd name="connsiteY12" fmla="*/ 330335 h 444635"/>
              <a:gd name="connsiteX13" fmla="*/ 48988 w 549050"/>
              <a:gd name="connsiteY13" fmla="*/ 287472 h 444635"/>
              <a:gd name="connsiteX14" fmla="*/ 34700 w 549050"/>
              <a:gd name="connsiteY14" fmla="*/ 101735 h 444635"/>
              <a:gd name="connsiteX15" fmla="*/ 206150 w 549050"/>
              <a:gd name="connsiteY15" fmla="*/ 16010 h 444635"/>
              <a:gd name="connsiteX16" fmla="*/ 163288 w 549050"/>
              <a:gd name="connsiteY16" fmla="*/ 1722 h 44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9050" h="444635">
                <a:moveTo>
                  <a:pt x="234725" y="30297"/>
                </a:moveTo>
                <a:cubicBezTo>
                  <a:pt x="190023" y="142052"/>
                  <a:pt x="196835" y="93676"/>
                  <a:pt x="220438" y="258897"/>
                </a:cubicBezTo>
                <a:cubicBezTo>
                  <a:pt x="222568" y="273806"/>
                  <a:pt x="222470" y="293006"/>
                  <a:pt x="234725" y="301760"/>
                </a:cubicBezTo>
                <a:cubicBezTo>
                  <a:pt x="259235" y="319267"/>
                  <a:pt x="291875" y="320810"/>
                  <a:pt x="320450" y="330335"/>
                </a:cubicBezTo>
                <a:lnTo>
                  <a:pt x="363313" y="344622"/>
                </a:lnTo>
                <a:cubicBezTo>
                  <a:pt x="401413" y="339860"/>
                  <a:pt x="439739" y="336647"/>
                  <a:pt x="477613" y="330335"/>
                </a:cubicBezTo>
                <a:cubicBezTo>
                  <a:pt x="496982" y="327107"/>
                  <a:pt x="516531" y="308754"/>
                  <a:pt x="534763" y="316047"/>
                </a:cubicBezTo>
                <a:cubicBezTo>
                  <a:pt x="548746" y="321640"/>
                  <a:pt x="544288" y="344622"/>
                  <a:pt x="549050" y="358910"/>
                </a:cubicBezTo>
                <a:cubicBezTo>
                  <a:pt x="544288" y="373197"/>
                  <a:pt x="544171" y="390012"/>
                  <a:pt x="534763" y="401772"/>
                </a:cubicBezTo>
                <a:cubicBezTo>
                  <a:pt x="514621" y="426950"/>
                  <a:pt x="477273" y="435223"/>
                  <a:pt x="449038" y="444635"/>
                </a:cubicBezTo>
                <a:cubicBezTo>
                  <a:pt x="298660" y="433893"/>
                  <a:pt x="293524" y="445106"/>
                  <a:pt x="191863" y="416060"/>
                </a:cubicBezTo>
                <a:cubicBezTo>
                  <a:pt x="177382" y="411923"/>
                  <a:pt x="162471" y="408507"/>
                  <a:pt x="149000" y="401772"/>
                </a:cubicBezTo>
                <a:cubicBezTo>
                  <a:pt x="109219" y="381881"/>
                  <a:pt x="94872" y="361931"/>
                  <a:pt x="63275" y="330335"/>
                </a:cubicBezTo>
                <a:cubicBezTo>
                  <a:pt x="58513" y="316047"/>
                  <a:pt x="55723" y="300943"/>
                  <a:pt x="48988" y="287472"/>
                </a:cubicBezTo>
                <a:cubicBezTo>
                  <a:pt x="12232" y="213959"/>
                  <a:pt x="-32496" y="236127"/>
                  <a:pt x="34700" y="101735"/>
                </a:cubicBezTo>
                <a:cubicBezTo>
                  <a:pt x="56857" y="57420"/>
                  <a:pt x="165578" y="29534"/>
                  <a:pt x="206150" y="16010"/>
                </a:cubicBezTo>
                <a:cubicBezTo>
                  <a:pt x="276123" y="-7314"/>
                  <a:pt x="264071" y="1722"/>
                  <a:pt x="163288" y="1722"/>
                </a:cubicBezTo>
              </a:path>
            </a:pathLst>
          </a:cu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 flipH="1">
            <a:off x="9318469" y="5870441"/>
            <a:ext cx="843969" cy="539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 flipH="1">
            <a:off x="9240391" y="4384661"/>
            <a:ext cx="843969" cy="539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2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9" grpId="0"/>
      <p:bldP spid="40" grpId="0"/>
      <p:bldP spid="41" grpId="0"/>
      <p:bldP spid="43" grpId="0"/>
      <p:bldP spid="45" grpId="0"/>
      <p:bldP spid="46" grpId="0" animBg="1"/>
      <p:bldP spid="47" grpId="0" animBg="1"/>
      <p:bldP spid="50" grpId="0" animBg="1"/>
      <p:bldP spid="3" grpId="0" animBg="1"/>
      <p:bldP spid="4" grpId="0" animBg="1"/>
      <p:bldP spid="7" grpId="0" animBg="1"/>
      <p:bldP spid="8" grpId="0" animBg="1"/>
      <p:bldP spid="42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1"/>
          <a:stretch/>
        </p:blipFill>
        <p:spPr>
          <a:xfrm>
            <a:off x="1814513" y="1600199"/>
            <a:ext cx="8415338" cy="46434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4513" y="271463"/>
            <a:ext cx="841533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 বোর্ড ব্যবহার করে সংখ্যার ধারনা ।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3700" y="4457700"/>
            <a:ext cx="2976562" cy="7715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4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2"/>
            <a:ext cx="12191999" cy="712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8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8813" y="528638"/>
            <a:ext cx="634365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গনণা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পূরন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28749"/>
            <a:ext cx="2269183" cy="3686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6" y="1576388"/>
            <a:ext cx="1769122" cy="1904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684" y="3481387"/>
            <a:ext cx="1769122" cy="1807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89" y="1515815"/>
            <a:ext cx="1883017" cy="1223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89" y="2800349"/>
            <a:ext cx="1904998" cy="1238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97" y="4038598"/>
            <a:ext cx="1905000" cy="12504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860" y="1287214"/>
            <a:ext cx="1041363" cy="714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861" y="1967209"/>
            <a:ext cx="1041363" cy="714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638" y="2836365"/>
            <a:ext cx="1041363" cy="714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510" y="3705521"/>
            <a:ext cx="1041363" cy="7143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511" y="4574677"/>
            <a:ext cx="1041363" cy="714375"/>
          </a:xfrm>
          <a:prstGeom prst="rect">
            <a:avLst/>
          </a:prstGeom>
        </p:spPr>
      </p:pic>
      <p:sp>
        <p:nvSpPr>
          <p:cNvPr id="17" name="Flowchart: Connector 16"/>
          <p:cNvSpPr/>
          <p:nvPr/>
        </p:nvSpPr>
        <p:spPr>
          <a:xfrm>
            <a:off x="7908831" y="4617540"/>
            <a:ext cx="671512" cy="671512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7908831" y="3661320"/>
            <a:ext cx="671512" cy="671512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7908831" y="2647949"/>
            <a:ext cx="671512" cy="671512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7908831" y="1665833"/>
            <a:ext cx="671512" cy="671512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7354" y="5610226"/>
            <a:ext cx="1514475" cy="40005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651527" y="5610226"/>
            <a:ext cx="1514475" cy="40005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64394" y="5610226"/>
            <a:ext cx="1514475" cy="40005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326959" y="5614989"/>
            <a:ext cx="1514475" cy="40005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358398" y="5610226"/>
            <a:ext cx="1514475" cy="40005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4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3025" y="128588"/>
            <a:ext cx="804386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B050"/>
                </a:solidFill>
              </a:rPr>
              <a:t>ছবির সাথে সংখ্যা মিল করি ।একটি করে দেখানো হলো।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3780" y="2196407"/>
            <a:ext cx="13668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20188" y="1462069"/>
            <a:ext cx="1471612" cy="74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71828" y="1497133"/>
            <a:ext cx="2005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/>
              <a:t>৩ 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8553448" y="1244467"/>
            <a:ext cx="1662115" cy="9519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553448" y="3532809"/>
            <a:ext cx="1714503" cy="914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5355" y="4508916"/>
            <a:ext cx="1769268" cy="8938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610598" y="5505508"/>
            <a:ext cx="1678782" cy="10099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4" y="1283128"/>
            <a:ext cx="2016208" cy="1240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77" y="1244467"/>
            <a:ext cx="2016208" cy="1240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" y="2295770"/>
            <a:ext cx="1549277" cy="7235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18" y="2308497"/>
            <a:ext cx="1549277" cy="7235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52" y="2361481"/>
            <a:ext cx="1549277" cy="723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71" y="3031998"/>
            <a:ext cx="3140854" cy="11773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81" y="4445506"/>
            <a:ext cx="1274571" cy="10206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56" y="4484836"/>
            <a:ext cx="1274571" cy="10206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12" y="4508916"/>
            <a:ext cx="1274571" cy="10206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04" y="4484836"/>
            <a:ext cx="1274571" cy="10206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440" y="4508916"/>
            <a:ext cx="1274571" cy="10206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35" y="5784993"/>
            <a:ext cx="1512968" cy="10730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630" y="5703470"/>
            <a:ext cx="1512968" cy="1258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99" y="5609249"/>
            <a:ext cx="1512968" cy="11213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1" y="5635629"/>
            <a:ext cx="1512968" cy="1152559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3808675" y="1757480"/>
            <a:ext cx="4710775" cy="982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160668" y="3332383"/>
            <a:ext cx="4262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/>
              <a:t>২ </a:t>
            </a:r>
            <a:endParaRPr lang="en-US" sz="6600" dirty="0"/>
          </a:p>
        </p:txBody>
      </p:sp>
      <p:sp>
        <p:nvSpPr>
          <p:cNvPr id="37" name="TextBox 36"/>
          <p:cNvSpPr txBox="1"/>
          <p:nvPr/>
        </p:nvSpPr>
        <p:spPr>
          <a:xfrm>
            <a:off x="9160668" y="4508916"/>
            <a:ext cx="3565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/>
              <a:t>১ </a:t>
            </a:r>
            <a:endParaRPr lang="en-US" sz="6600" dirty="0"/>
          </a:p>
        </p:txBody>
      </p:sp>
      <p:sp>
        <p:nvSpPr>
          <p:cNvPr id="38" name="TextBox 37"/>
          <p:cNvSpPr txBox="1"/>
          <p:nvPr/>
        </p:nvSpPr>
        <p:spPr>
          <a:xfrm>
            <a:off x="9081206" y="5501563"/>
            <a:ext cx="7564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/>
              <a:t>৫ </a:t>
            </a:r>
            <a:endParaRPr lang="en-US" sz="6600" dirty="0"/>
          </a:p>
        </p:txBody>
      </p:sp>
      <p:sp>
        <p:nvSpPr>
          <p:cNvPr id="39" name="Rectangle 38"/>
          <p:cNvSpPr/>
          <p:nvPr/>
        </p:nvSpPr>
        <p:spPr>
          <a:xfrm>
            <a:off x="8527253" y="2356065"/>
            <a:ext cx="1714503" cy="914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4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8" grpId="0"/>
      <p:bldP spid="9" grpId="0" animBg="1"/>
      <p:bldP spid="10" grpId="0" animBg="1"/>
      <p:bldP spid="11" grpId="0" animBg="1"/>
      <p:bldP spid="12" grpId="0" animBg="1"/>
      <p:bldP spid="36" grpId="0"/>
      <p:bldP spid="37" grpId="0"/>
      <p:bldP spid="38" grpId="0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8738" y="785814"/>
            <a:ext cx="965835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 নিজ খাতায় সংখ্যাগুলো লিখ।</a:t>
            </a:r>
          </a:p>
          <a:p>
            <a:pPr algn="ctr"/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১,২,৩,৪,৫ 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0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4575" y="328613"/>
            <a:ext cx="8358187" cy="2215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3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4" y="2544604"/>
            <a:ext cx="8358187" cy="43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0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bn-IN" dirty="0" smtClean="0">
                <a:solidFill>
                  <a:srgbClr val="7030A0"/>
                </a:solidFill>
              </a:rPr>
              <a:t>পরিচিতি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bn-IN" dirty="0" smtClean="0">
                <a:solidFill>
                  <a:srgbClr val="0070C0"/>
                </a:solidFill>
              </a:rPr>
              <a:t>শিক্ষক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নামঃমোছাঃ মাহমুদা খাতুন</a:t>
            </a:r>
          </a:p>
          <a:p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সহকারী শিক্ষক </a:t>
            </a:r>
          </a:p>
          <a:p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নামঃপারলক্ষীপুর সরকারি প্রাথমিক বিদ্যালয়।</a:t>
            </a:r>
          </a:p>
          <a:p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উপজেলাঃধুনট </a:t>
            </a:r>
          </a:p>
          <a:p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জেলাঃবগুড়া 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</a:t>
            </a:r>
          </a:p>
          <a:p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পাঠঃসংখ্যা</a:t>
            </a:r>
          </a:p>
          <a:p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পাঠ্যংশঃ ১-৫</a:t>
            </a:r>
          </a:p>
          <a:p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তারিখঃ০১-০২-২০২০ 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7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57538" y="1042988"/>
            <a:ext cx="5872162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7538" y="3214688"/>
            <a:ext cx="608647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৪.১.১ ১ থেকে ৯ পর্যন্ত সংখ্যা প্রতীকগুলোর নাম শনাক্ত করতে পারবে।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7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928687" y="242888"/>
            <a:ext cx="1067276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 ভিডিও দেখি ।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760580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958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1613" y="228600"/>
            <a:ext cx="8658225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শিখবো 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9099" y="1151930"/>
            <a:ext cx="314325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</a:rPr>
              <a:t>গণনা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3" y="2343150"/>
            <a:ext cx="8658226" cy="4057650"/>
          </a:xfrm>
          <a:prstGeom prst="rect">
            <a:avLst/>
          </a:prstGeom>
          <a:ln w="63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9389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313444" y="114300"/>
            <a:ext cx="9816519" cy="186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3444" y="2886075"/>
            <a:ext cx="9816519" cy="286232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কাঠির মাধ্যমে ধারনা দেব।</a:t>
            </a:r>
          </a:p>
          <a:p>
            <a:pPr algn="ctr"/>
            <a:r>
              <a:rPr lang="bn-IN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পাঁচজন শিক্ষার্থী সামনে এনে গুনে ধারনা দেব।  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3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4538" y="0"/>
            <a:ext cx="760095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অর্ধবাস্তব পর্যায়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207"/>
            <a:ext cx="5429247" cy="3362275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7000875" y="2357438"/>
            <a:ext cx="1628775" cy="18288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58376" y="1281162"/>
            <a:ext cx="112770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2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24" y="1275630"/>
            <a:ext cx="2543175" cy="369331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258301" y="1319633"/>
            <a:ext cx="2557462" cy="369331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5719000" y="735711"/>
            <a:ext cx="1460467" cy="159171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 flipH="1">
            <a:off x="5718999" y="3086100"/>
            <a:ext cx="1460468" cy="1735336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415338" y="628650"/>
            <a:ext cx="280035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28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41" y="114300"/>
            <a:ext cx="2651237" cy="2457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42" y="2924534"/>
            <a:ext cx="2651237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4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4271962"/>
            <a:ext cx="2619375" cy="174307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2166937"/>
            <a:ext cx="2619375" cy="174307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61912"/>
            <a:ext cx="2631285" cy="174307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Flowchart: Connector 4"/>
          <p:cNvSpPr/>
          <p:nvPr/>
        </p:nvSpPr>
        <p:spPr>
          <a:xfrm flipH="1" flipV="1">
            <a:off x="5395912" y="1114425"/>
            <a:ext cx="1052512" cy="105251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267324" y="2714625"/>
            <a:ext cx="1100138" cy="104298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288754" y="4305301"/>
            <a:ext cx="1159670" cy="10287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708229" y="12159"/>
            <a:ext cx="2978946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992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126</Words>
  <Application>Microsoft Office PowerPoint</Application>
  <PresentationFormat>Widescreen</PresentationFormat>
  <Paragraphs>90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93</cp:revision>
  <dcterms:created xsi:type="dcterms:W3CDTF">2020-02-02T06:31:04Z</dcterms:created>
  <dcterms:modified xsi:type="dcterms:W3CDTF">2020-02-05T03:32:35Z</dcterms:modified>
</cp:coreProperties>
</file>