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2" r:id="rId12"/>
    <p:sldId id="266" r:id="rId13"/>
    <p:sldId id="270" r:id="rId14"/>
    <p:sldId id="271" r:id="rId15"/>
    <p:sldId id="274" r:id="rId16"/>
    <p:sldId id="273" r:id="rId17"/>
    <p:sldId id="275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E8C79-A2E1-4337-A43C-BE6997031BC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C7A06-3D09-46A9-B4E6-10CC8209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C7A06-3D09-46A9-B4E6-10CC820918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2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0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24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1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1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8F158-E17E-4F03-A4A3-0765101DEA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794F-4F04-47EA-8D61-77883CABC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4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770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4864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92377"/>
              </p:ext>
            </p:extLst>
          </p:nvPr>
        </p:nvGraphicFramePr>
        <p:xfrm>
          <a:off x="1524000" y="1397000"/>
          <a:ext cx="60960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২০১৬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২৯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২০১৭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২০১৮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14350" indent="-514350">
                        <a:buAutoNum type="arabicPlain" startAt="2019"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২৮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২০২০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২৯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5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67129"/>
            <a:ext cx="5943600" cy="1542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4239768"/>
            <a:ext cx="5943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105400"/>
            <a:ext cx="5943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২টি 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না,তবে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85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চকবোর্ডের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133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 ২০১৮÷৪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= ?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33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উঃভাগফল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৫০৪,ভাগশেষ ২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600200" y="386137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২)১৯০০÷৪০০=?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উঃভাগফল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৪,ভাগশেষ ৩০০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838200"/>
            <a:ext cx="266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876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২০০০            ২)১৮০০         ৩)  ২০১৪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৪)  ১৯১৮             ৫)২০১২          ৬)২০০৮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762000"/>
            <a:ext cx="4114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74320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১) ২০১১        ২)১৯৮৫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3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304800"/>
            <a:ext cx="2971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8956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AutoNum type="arabicParenR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AutoNum type="arabicParenR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¡)১৯৮৪                    ¡¡)২০২১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¡¡¡) ২০০০                   ¡v)২০১৫ </a:t>
            </a:r>
          </a:p>
        </p:txBody>
      </p:sp>
    </p:spTree>
    <p:extLst>
      <p:ext uri="{BB962C8B-B14F-4D97-AF65-F5344CB8AC3E}">
        <p14:creationId xmlns:p14="http://schemas.microsoft.com/office/powerpoint/2010/main" val="3022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3733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743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 ২০২০  ২)২২২২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0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72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1336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নামঃনেউক্রা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পদবীঃসহকারি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ধলিয়া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জেলাঃখাগড়াছড়ি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857250"/>
            <a:ext cx="20574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38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1" y="2395979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শ্রেণিঃপঞ্চম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…(৩) ১৮২০(পৃষ্ঠা-১৩৬ )     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তারিখঃ০৩/০২২০২০                                    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685800"/>
            <a:ext cx="3657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9718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২৫.২.১-অধিবর্ষ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২৫.২.২-কোন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199"/>
            <a:ext cx="3733800" cy="3505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26976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67100"/>
            <a:ext cx="4953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১।এটা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257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752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590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৩।মাসগুলোতে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৪।এটা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5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95600" y="3124200"/>
            <a:ext cx="2895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২/৩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ক্যালেন্ডার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ক্যালেন্ডারগুলোতে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105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অধিবর্ষ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"/>
            <a:ext cx="8915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352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nakra</dc:creator>
  <cp:lastModifiedBy>nakra</cp:lastModifiedBy>
  <cp:revision>45</cp:revision>
  <dcterms:created xsi:type="dcterms:W3CDTF">2006-08-16T00:00:00Z</dcterms:created>
  <dcterms:modified xsi:type="dcterms:W3CDTF">2020-02-03T14:42:26Z</dcterms:modified>
</cp:coreProperties>
</file>