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3" r:id="rId2"/>
    <p:sldId id="275" r:id="rId3"/>
    <p:sldId id="276" r:id="rId4"/>
    <p:sldId id="277" r:id="rId5"/>
    <p:sldId id="294" r:id="rId6"/>
    <p:sldId id="282" r:id="rId7"/>
    <p:sldId id="284" r:id="rId8"/>
    <p:sldId id="295" r:id="rId9"/>
    <p:sldId id="285" r:id="rId10"/>
    <p:sldId id="287" r:id="rId11"/>
    <p:sldId id="288" r:id="rId12"/>
    <p:sldId id="289" r:id="rId13"/>
    <p:sldId id="296" r:id="rId14"/>
    <p:sldId id="297" r:id="rId15"/>
    <p:sldId id="299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1C426-C000-4BEC-BDC4-F383DE800B55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10A8-94FD-409A-B0B6-671C24674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C10A8-94FD-409A-B0B6-671C24674B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C10A8-94FD-409A-B0B6-671C24674B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048000" y="4953000"/>
            <a:ext cx="3276600" cy="1447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800"/>
            <a:ext cx="432435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5486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_side_view_at_chalna,_Khulna_-_2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1905000" cy="20574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2667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6600" y="10668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1843087" cy="221932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4800"/>
            <a:ext cx="1828800" cy="2119312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maxresdefault.jpgs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0"/>
            <a:ext cx="1752600" cy="219075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ight Arrow 10"/>
          <p:cNvSpPr/>
          <p:nvPr/>
        </p:nvSpPr>
        <p:spPr>
          <a:xfrm>
            <a:off x="6019800" y="1143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unched Tape 12"/>
          <p:cNvSpPr/>
          <p:nvPr/>
        </p:nvSpPr>
        <p:spPr>
          <a:xfrm>
            <a:off x="152400" y="5257800"/>
            <a:ext cx="8991600" cy="1600200"/>
          </a:xfrm>
          <a:prstGeom prst="flowChartPunchedTape">
            <a:avLst/>
          </a:prstGeom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কাজের জন্য এঁটেল মাটির প্রয়োজন।শুধু এঁটেল মাটি হলেই হয়না,প্রয়োজন অনেক শ্রম,হাতের নৈপুণ্য ও কারিগরি জ্ঞান।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162800" y="2514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u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895600"/>
            <a:ext cx="1876425" cy="22860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Left Arrow 14"/>
          <p:cNvSpPr/>
          <p:nvPr/>
        </p:nvSpPr>
        <p:spPr>
          <a:xfrm>
            <a:off x="5715000" y="39624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3" grpId="0" build="allAtOnce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2743200" cy="243840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g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94229">
            <a:off x="376124" y="1372831"/>
            <a:ext cx="2819400" cy="247650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Pot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9766">
            <a:off x="6381239" y="1684542"/>
            <a:ext cx="2743200" cy="243840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lowchart: Punched Tape 5"/>
          <p:cNvSpPr/>
          <p:nvPr/>
        </p:nvSpPr>
        <p:spPr>
          <a:xfrm>
            <a:off x="685800" y="3962400"/>
            <a:ext cx="6705600" cy="2667000"/>
          </a:xfrm>
          <a:prstGeom prst="flowChartPunchedTape">
            <a:avLst/>
          </a:prstGeom>
          <a:solidFill>
            <a:srgbClr val="00B050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কাঠের চাকায় নরম মাটির তাল লাগিয়ে চাঁকাটি জোরে ঘুরান।এভাবেই নানা আকারের মাটির পাত্র তৈরি করেন কুমাররা।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33600" y="1676400"/>
            <a:ext cx="4572000" cy="3124200"/>
          </a:xfrm>
          <a:prstGeom prst="doubleWave">
            <a:avLst>
              <a:gd name="adj1" fmla="val 6250"/>
              <a:gd name="adj2" fmla="val 333"/>
            </a:avLst>
          </a:prstGeom>
          <a:solidFill>
            <a:schemeClr val="accent5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590800" y="533400"/>
            <a:ext cx="4419600" cy="1600200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514600"/>
            <a:ext cx="6553200" cy="10668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মৃৎশিল্পের জন্য প্রয়োজনীয় বস্তুর একটি তালিকা তৈরি কর।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7600"/>
            <a:ext cx="1371600" cy="1790700"/>
          </a:xfrm>
          <a:prstGeom prst="ellipse">
            <a:avLst/>
          </a:prstGeom>
          <a:ln w="63500" cap="rnd">
            <a:solidFill>
              <a:srgbClr val="333333"/>
            </a:solidFill>
            <a:prstDash val="sys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s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733800"/>
            <a:ext cx="12954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o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0018">
            <a:off x="4703578" y="3733591"/>
            <a:ext cx="1376988" cy="1571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gh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9024">
            <a:off x="3142664" y="3882427"/>
            <a:ext cx="1377177" cy="158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what-are-types-of-soils-12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785269">
            <a:off x="6147274" y="4014742"/>
            <a:ext cx="1555858" cy="1305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3581400"/>
            <a:ext cx="12192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Horizontal Scroll 10"/>
          <p:cNvSpPr/>
          <p:nvPr/>
        </p:nvSpPr>
        <p:spPr>
          <a:xfrm>
            <a:off x="228600" y="5486400"/>
            <a:ext cx="8534400" cy="1143000"/>
          </a:xfrm>
          <a:prstGeom prst="horizontalScroll">
            <a:avLst/>
          </a:prstGeom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দেখে মৃৎশিল্পের কাজের ধাপগুলো সাজিয়ে লিখ।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209800"/>
          <a:ext cx="8153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0668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মৃৎশিল্পের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প্রধান উপকরণ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আঁঠালো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মাটির তৈরি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শিল্প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এঁটেল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এঁটেল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 বেশ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মৃৎশিল্প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মৃৎশিল্পের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করে যারা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743200" y="1219200"/>
            <a:ext cx="3276600" cy="914400"/>
          </a:xfrm>
          <a:prstGeom prst="ellipse">
            <a:avLst/>
          </a:prstGeom>
          <a:solidFill>
            <a:srgbClr val="92D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 কর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2800" y="2667000"/>
            <a:ext cx="1219200" cy="6858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3810000"/>
            <a:ext cx="1524000" cy="8382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162300" y="2933700"/>
            <a:ext cx="1676400" cy="16002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38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457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2286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5715000"/>
            <a:ext cx="914400" cy="7620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209800" y="1143000"/>
            <a:ext cx="4953000" cy="1981200"/>
          </a:xfrm>
          <a:prstGeom prst="flowChartDecision">
            <a:avLst/>
          </a:prstGeom>
          <a:solidFill>
            <a:srgbClr val="00B0F0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143000" y="3810000"/>
            <a:ext cx="7239000" cy="2514600"/>
          </a:xfrm>
          <a:prstGeom prst="heart">
            <a:avLst/>
          </a:prstGeom>
          <a:solidFill>
            <a:srgbClr val="92D050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মাটির পুতুল তৈরি করে আনবে।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514600" y="4267200"/>
            <a:ext cx="5410200" cy="2133600"/>
          </a:xfrm>
          <a:prstGeom prst="verticalScroll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5029200" cy="4114800"/>
          </a:xfrm>
          <a:prstGeom prst="rect">
            <a:avLst/>
          </a:prstGeom>
        </p:spPr>
      </p:pic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143000"/>
            <a:ext cx="2057400" cy="16764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371600" y="381000"/>
            <a:ext cx="6629400" cy="586740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মোছাঃমাহফুজা আখতার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বোদা,পঞ্চগড়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57200" y="457200"/>
            <a:ext cx="7239000" cy="53340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শ্রেণিঃপঞ্চম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পাঠঃশখের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পাঠ্যাংশঃমাটির তৈরি......করেন কুমাররা।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তারিখঃ৩১/০১/২০২০খ্রি।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33400"/>
            <a:ext cx="2454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defined Process 7"/>
          <p:cNvSpPr/>
          <p:nvPr/>
        </p:nvSpPr>
        <p:spPr>
          <a:xfrm>
            <a:off x="381000" y="762000"/>
            <a:ext cx="8763000" cy="5334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শোনাঃ ৩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 গল্প শুনে মূল বিষয় বুঝতে পারবে।</a:t>
            </a:r>
          </a:p>
          <a:p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বলাঃ ২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১গল্পের মূল বিষয় বলতে পারবে।</a:t>
            </a:r>
          </a:p>
          <a:p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পড়াঃ ২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২গল্প পড়ে বুঝতে পারবে।</a:t>
            </a:r>
          </a:p>
          <a:p>
            <a:r>
              <a:rPr lang="bn-BD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লেখাঃগল্পের মূলভাব লিখতে পারবে।</a:t>
            </a:r>
          </a:p>
          <a:p>
            <a:endParaRPr lang="bn-BD" sz="36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"/>
            <a:ext cx="1905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s.jpgk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981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.jp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28600"/>
            <a:ext cx="1905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ot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04800"/>
            <a:ext cx="1905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rved Up Ribbon 8"/>
          <p:cNvSpPr/>
          <p:nvPr/>
        </p:nvSpPr>
        <p:spPr>
          <a:xfrm>
            <a:off x="1676400" y="3505200"/>
            <a:ext cx="6096000" cy="2667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1200" y="1295400"/>
            <a:ext cx="5867400" cy="472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447800"/>
            <a:ext cx="5562600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“শখের মৃৎশিল্প”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53200" y="2209800"/>
            <a:ext cx="24384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মাটির তৈরি 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048000" y="152400"/>
            <a:ext cx="3276600" cy="1600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2286000"/>
            <a:ext cx="2438400" cy="2286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duct-jpeg-500x500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38400"/>
            <a:ext cx="2305050" cy="2381250"/>
          </a:xfrm>
          <a:prstGeom prst="rect">
            <a:avLst/>
          </a:prstGeom>
          <a:solidFill>
            <a:srgbClr val="7030A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2819400" y="3124200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96000" y="3048000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1447800" y="5105400"/>
            <a:ext cx="6477000" cy="12954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মৃৎশিল্পের প্রধান উপকরণ হলো মাটি।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447800"/>
            <a:ext cx="6553200" cy="4495800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22098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what-are-types-of-soils-1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"/>
            <a:ext cx="22098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Road_side_view_at_chalna,_Khulna_-_2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762000"/>
            <a:ext cx="22098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3733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বেলে মাটি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এঁটেল মাটি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657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দোঁআশ মাটি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4648200"/>
            <a:ext cx="6781800" cy="1752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মাটি আছে।বেলে বা দোঁআশ মাটি দিয়ে মৃৎশিল্পের কাজ হয়না।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207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222</cp:revision>
  <dcterms:created xsi:type="dcterms:W3CDTF">2006-08-16T00:00:00Z</dcterms:created>
  <dcterms:modified xsi:type="dcterms:W3CDTF">2020-02-05T06:30:00Z</dcterms:modified>
</cp:coreProperties>
</file>