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5" r:id="rId9"/>
    <p:sldId id="262" r:id="rId10"/>
    <p:sldId id="266" r:id="rId11"/>
    <p:sldId id="264" r:id="rId12"/>
    <p:sldId id="268" r:id="rId13"/>
    <p:sldId id="267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756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7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1193A0-1C33-480B-9D39-1914C9721DB1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A4DDC-AFC8-49D8-8F9A-9A3184F11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004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A4DDC-AFC8-49D8-8F9A-9A3184F112E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304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A4DDC-AFC8-49D8-8F9A-9A3184F112E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884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854B7-A02A-4DCD-BC0D-6E017989DFB1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A0565-6665-4083-B911-536AA0F2E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69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854B7-A02A-4DCD-BC0D-6E017989DFB1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A0565-6665-4083-B911-536AA0F2E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411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854B7-A02A-4DCD-BC0D-6E017989DFB1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A0565-6665-4083-B911-536AA0F2E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765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854B7-A02A-4DCD-BC0D-6E017989DFB1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A0565-6665-4083-B911-536AA0F2E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712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854B7-A02A-4DCD-BC0D-6E017989DFB1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A0565-6665-4083-B911-536AA0F2E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79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854B7-A02A-4DCD-BC0D-6E017989DFB1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A0565-6665-4083-B911-536AA0F2E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320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854B7-A02A-4DCD-BC0D-6E017989DFB1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A0565-6665-4083-B911-536AA0F2E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949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854B7-A02A-4DCD-BC0D-6E017989DFB1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A0565-6665-4083-B911-536AA0F2E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849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854B7-A02A-4DCD-BC0D-6E017989DFB1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A0565-6665-4083-B911-536AA0F2E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631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854B7-A02A-4DCD-BC0D-6E017989DFB1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A0565-6665-4083-B911-536AA0F2E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20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854B7-A02A-4DCD-BC0D-6E017989DFB1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A0565-6665-4083-B911-536AA0F2E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37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854B7-A02A-4DCD-BC0D-6E017989DFB1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A0565-6665-4083-B911-536AA0F2E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67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10" Type="http://schemas.openxmlformats.org/officeDocument/2006/relationships/image" Target="../media/image31.jpg"/><Relationship Id="rId4" Type="http://schemas.openxmlformats.org/officeDocument/2006/relationships/image" Target="../media/image25.jpg"/><Relationship Id="rId9" Type="http://schemas.openxmlformats.org/officeDocument/2006/relationships/image" Target="../media/image3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/>
          <p:cNvSpPr/>
          <p:nvPr/>
        </p:nvSpPr>
        <p:spPr>
          <a:xfrm>
            <a:off x="4765962" y="5126182"/>
            <a:ext cx="2479964" cy="1039090"/>
          </a:xfrm>
          <a:prstGeom prst="flowChartPunchedTape">
            <a:avLst/>
          </a:prstGeom>
          <a:solidFill>
            <a:schemeClr val="accent1">
              <a:lumMod val="5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126" y="360218"/>
            <a:ext cx="5140037" cy="41563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8961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685" y="411320"/>
            <a:ext cx="2535240" cy="19032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984" y="505991"/>
            <a:ext cx="2585948" cy="19856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336" y="3050621"/>
            <a:ext cx="2691245" cy="19457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99" y="313166"/>
            <a:ext cx="2605114" cy="19709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713" y="2986893"/>
            <a:ext cx="2576945" cy="19032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2192913" y="5652654"/>
            <a:ext cx="7121237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IN" sz="40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ষয়ে শিখতে সাহয্য করেন।</a:t>
            </a:r>
            <a:endParaRPr lang="en-US" sz="40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245" y="2986893"/>
            <a:ext cx="2672119" cy="18299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04" y="2977943"/>
            <a:ext cx="2466975" cy="1847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892" y="313166"/>
            <a:ext cx="2716589" cy="19910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9657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4696691" y="526473"/>
            <a:ext cx="3061855" cy="1149927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72690" y="3796143"/>
            <a:ext cx="6109856" cy="1938992"/>
          </a:xfrm>
          <a:prstGeom prst="rect">
            <a:avLst/>
          </a:prstGeom>
          <a:ln w="762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পেশা কাকে বলে?</a:t>
            </a:r>
          </a:p>
          <a:p>
            <a:r>
              <a:rPr lang="bn-IN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অসুস্থ হলে মানুষ কার কাছে যায়?</a:t>
            </a:r>
          </a:p>
          <a:p>
            <a:r>
              <a:rPr lang="bn-IN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গ)বিদ্যালয়ে পড়ালেখা কে শেখান?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72690" y="2355272"/>
            <a:ext cx="6109856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লিখঃ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99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26327" y="2632364"/>
            <a:ext cx="7010400" cy="70788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বইয়ের(২৬)পৃষ্ঠার সাথে মিলিয়ে নিই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60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4835233" y="332510"/>
            <a:ext cx="2563091" cy="1205346"/>
          </a:xfrm>
          <a:prstGeom prst="wave">
            <a:avLst/>
          </a:prstGeom>
          <a:solidFill>
            <a:schemeClr val="accent2">
              <a:lumMod val="7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372" y="1995055"/>
            <a:ext cx="5332815" cy="29670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2777834" y="5666509"/>
            <a:ext cx="6393876" cy="707886"/>
          </a:xfrm>
          <a:prstGeom prst="rect">
            <a:avLst/>
          </a:prstGeom>
          <a:ln w="57150"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দেখে বিভিন্ন পেশাজীবীর নাম লিখ।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2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05746" y="969819"/>
            <a:ext cx="2673927" cy="1052946"/>
          </a:xfrm>
          <a:prstGeom prst="rect">
            <a:avLst/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35381" y="3200400"/>
            <a:ext cx="7550728" cy="1323439"/>
          </a:xfrm>
          <a:prstGeom prst="rect">
            <a:avLst/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53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656" y="1343890"/>
            <a:ext cx="4502726" cy="3912623"/>
          </a:xfrm>
          <a:prstGeom prst="rect">
            <a:avLst/>
          </a:prstGeom>
        </p:spPr>
      </p:pic>
      <p:sp>
        <p:nvSpPr>
          <p:cNvPr id="9" name="Flowchart: Connector 8"/>
          <p:cNvSpPr/>
          <p:nvPr/>
        </p:nvSpPr>
        <p:spPr>
          <a:xfrm>
            <a:off x="4959927" y="1967345"/>
            <a:ext cx="2881746" cy="2618509"/>
          </a:xfrm>
          <a:prstGeom prst="flowChartConnector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18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33454" y="512618"/>
            <a:ext cx="3297382" cy="817418"/>
          </a:xfrm>
          <a:prstGeom prst="rect">
            <a:avLst/>
          </a:prstGeom>
          <a:solidFill>
            <a:srgbClr val="00B0F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solidFill>
                <a:schemeClr val="accent6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70364" y="1717963"/>
            <a:ext cx="8118764" cy="193899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নামঃ মাসুমা আক্তার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বিদ্যালয়ঃমোলানিপাড়া সরকারি প্রাথমিক বিদ্যালয়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 ,পঞ্চগড় সদর,পঞ্চগ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15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64181" y="1108364"/>
            <a:ext cx="2272146" cy="735594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0525" y="2064327"/>
            <a:ext cx="6851075" cy="37856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শ্রেণিঃতৃতীয়</a:t>
            </a:r>
          </a:p>
          <a:p>
            <a:r>
              <a:rPr lang="bn-IN" sz="4000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বিষয়ঃবাংলাদেশ ও বিশ্বপরিচয়</a:t>
            </a:r>
          </a:p>
          <a:p>
            <a:r>
              <a:rPr lang="bn-IN" sz="4000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IN" sz="4000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 বিভিন্ন পেশা</a:t>
            </a:r>
          </a:p>
          <a:p>
            <a:r>
              <a:rPr lang="bn-IN" sz="4000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পাঠ্যাংশঃযারা সেবা দেন</a:t>
            </a:r>
          </a:p>
          <a:p>
            <a:r>
              <a:rPr lang="bn-IN" sz="4000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সময়ঃ৪০মিনিট</a:t>
            </a:r>
          </a:p>
          <a:p>
            <a:r>
              <a:rPr lang="bn-IN" sz="4000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তারিখঃ৩১/১/২০২০।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41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81600" y="581891"/>
            <a:ext cx="1704109" cy="707886"/>
          </a:xfrm>
          <a:prstGeom prst="rect">
            <a:avLst/>
          </a:prstGeom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67892" y="1537855"/>
            <a:ext cx="6456218" cy="13234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৬,১ সমাজের বিভিন্ন পেশাজীবী সম্পর্কে</a:t>
            </a:r>
          </a:p>
          <a:p>
            <a:r>
              <a:rPr lang="bn-IN" sz="40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জানবে এবং তাদের গুরত্ব বুঝবে।</a:t>
            </a:r>
            <a:endParaRPr lang="en-US" sz="40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98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725" y="215676"/>
            <a:ext cx="3089563" cy="21903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208" y="177719"/>
            <a:ext cx="2953516" cy="22282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60" y="215676"/>
            <a:ext cx="2978727" cy="2181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787" y="2798931"/>
            <a:ext cx="4091421" cy="25215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3" name="Rounded Rectangle 12"/>
          <p:cNvSpPr/>
          <p:nvPr/>
        </p:nvSpPr>
        <p:spPr>
          <a:xfrm>
            <a:off x="614596" y="5591331"/>
            <a:ext cx="11242623" cy="12666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 কাজ করে যে অর্থ উপার্জন করে তাকে পেশা বলে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60" y="132549"/>
            <a:ext cx="2978727" cy="2181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08614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678" y="3019979"/>
            <a:ext cx="2822571" cy="18888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522" y="3019980"/>
            <a:ext cx="2962318" cy="1888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522" y="118097"/>
            <a:ext cx="2962318" cy="231039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02" y="3019980"/>
            <a:ext cx="2748318" cy="18888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02" y="340861"/>
            <a:ext cx="2809875" cy="18648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678" y="340861"/>
            <a:ext cx="2857500" cy="18648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2535381" y="5500271"/>
            <a:ext cx="5611092" cy="707886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পাচ্ছো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33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449781" y="775855"/>
            <a:ext cx="5167745" cy="2923309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শিরোনামঃ</a:t>
            </a:r>
          </a:p>
          <a:p>
            <a:pPr algn="ctr"/>
            <a:r>
              <a:rPr lang="bn-IN" sz="4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 বিভিন্ন পেশা।</a:t>
            </a:r>
            <a:endParaRPr lang="en-US" sz="4000" dirty="0">
              <a:solidFill>
                <a:schemeClr val="accent4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34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182" y="306364"/>
            <a:ext cx="2944401" cy="178069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18" y="368366"/>
            <a:ext cx="2749543" cy="18082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27" y="2978549"/>
            <a:ext cx="2874234" cy="200594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013" y="347178"/>
            <a:ext cx="2799863" cy="18294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3436500" y="5417042"/>
            <a:ext cx="5589258" cy="1323439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চালক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endParaRPr lang="en-US" sz="4000" dirty="0" smtClean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dirty="0" smtClean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431" y="2842077"/>
            <a:ext cx="2753151" cy="219257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904" y="2978549"/>
            <a:ext cx="2655010" cy="19811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3421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161" y="150627"/>
            <a:ext cx="3627620" cy="26175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31" y="238345"/>
            <a:ext cx="3527690" cy="26175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621" y="150627"/>
            <a:ext cx="3327818" cy="25815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369127" y="5534561"/>
            <a:ext cx="6887750" cy="132343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ডাক্তার রোগীদের চিকিৎসা করেন এবং নার্স</a:t>
            </a:r>
          </a:p>
          <a:p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 করেন।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514" y="3252542"/>
            <a:ext cx="3334453" cy="20260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161" y="3252542"/>
            <a:ext cx="3627620" cy="19429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34" y="3142651"/>
            <a:ext cx="3335414" cy="2391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8665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149</Words>
  <Application>Microsoft Office PowerPoint</Application>
  <PresentationFormat>Widescreen</PresentationFormat>
  <Paragraphs>37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85</cp:revision>
  <dcterms:created xsi:type="dcterms:W3CDTF">2020-01-31T13:24:52Z</dcterms:created>
  <dcterms:modified xsi:type="dcterms:W3CDTF">2020-02-05T09:00:30Z</dcterms:modified>
</cp:coreProperties>
</file>