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9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3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2857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1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8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1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5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5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9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0F40-BC6D-45B3-A1E8-91BE3979209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10C3F7-A546-4D53-9A31-51C97A50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485" y="609600"/>
            <a:ext cx="7016850" cy="1320800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    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সবাইকে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শুভেচ্ছা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485" y="2444112"/>
            <a:ext cx="7016850" cy="3881437"/>
          </a:xfrm>
        </p:spPr>
      </p:pic>
    </p:spTree>
    <p:extLst>
      <p:ext uri="{BB962C8B-B14F-4D97-AF65-F5344CB8AC3E}">
        <p14:creationId xmlns:p14="http://schemas.microsoft.com/office/powerpoint/2010/main" val="415948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781050" y="2647950"/>
            <a:ext cx="8229600" cy="3543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ùzUbvsK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ùzUbvsK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KZ?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MjbvsK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ei‡di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MjbvsK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wWwMÖ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mjwmqvm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ev®úxfeb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Nbxfeb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AvšÍtAvYweK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KYvi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MwZZ¡Ë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3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19125"/>
            <a:ext cx="9072018" cy="5675476"/>
          </a:xfrm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6000" dirty="0" smtClean="0">
                <a:latin typeface="NikoshBAN" pitchFamily="2" charset="0"/>
                <a:cs typeface="NikoshBAN" pitchFamily="2" charset="0"/>
              </a:rPr>
            </a:b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লিখে আনবেঃ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9125" y="3133725"/>
            <a:ext cx="9505950" cy="272415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jvnvq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gwiPv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gN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e„wó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Rjvk‡qi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`~lb 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mv‡jvK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ms‡kølY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cÖwµqvq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Dw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™¢‡`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`¨ ‰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Aw·‡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M¨vm‡K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wmwjÛv‡i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cÖ‡ek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Kiv‡bv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endParaRPr lang="en-US" sz="4000" dirty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1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        </a:t>
            </a:r>
            <a:r>
              <a:rPr lang="bn-IN" dirty="0" smtClean="0">
                <a:solidFill>
                  <a:schemeClr val="accent5">
                    <a:lumMod val="75000"/>
                  </a:schemeClr>
                </a:solidFill>
              </a:rPr>
              <a:t>ধন্যবাদ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60588"/>
            <a:ext cx="8535032" cy="4470948"/>
          </a:xfrm>
        </p:spPr>
      </p:pic>
    </p:spTree>
    <p:extLst>
      <p:ext uri="{BB962C8B-B14F-4D97-AF65-F5344CB8AC3E}">
        <p14:creationId xmlns:p14="http://schemas.microsoft.com/office/powerpoint/2010/main" val="88752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</a:t>
            </a:r>
            <a:r>
              <a:rPr lang="bn-IN" dirty="0" smtClean="0">
                <a:solidFill>
                  <a:srgbClr val="FF0000"/>
                </a:solidFill>
              </a:rPr>
              <a:t>শিক্ষক 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1" y="2160589"/>
            <a:ext cx="4707467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/>
              <a:t>       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  </a:t>
            </a:r>
            <a:r>
              <a:rPr lang="en-US" dirty="0" smtClean="0"/>
              <a:t>        </a:t>
            </a:r>
            <a:r>
              <a:rPr lang="bn-IN" dirty="0" smtClean="0">
                <a:solidFill>
                  <a:srgbClr val="FF0000"/>
                </a:solidFill>
              </a:rPr>
              <a:t>ফকির সহিদুল ইসলাম</a:t>
            </a:r>
          </a:p>
          <a:p>
            <a:pPr marL="0" indent="0">
              <a:buNone/>
            </a:pPr>
            <a:r>
              <a:rPr lang="bn-IN" sz="1200" dirty="0">
                <a:solidFill>
                  <a:srgbClr val="00B050"/>
                </a:solidFill>
              </a:rPr>
              <a:t>        </a:t>
            </a:r>
            <a:r>
              <a:rPr lang="en-US" sz="1200" dirty="0">
                <a:solidFill>
                  <a:srgbClr val="00B050"/>
                </a:solidFill>
              </a:rPr>
              <a:t>      </a:t>
            </a:r>
            <a:r>
              <a:rPr lang="bn-IN" sz="1200" dirty="0">
                <a:solidFill>
                  <a:srgbClr val="00B050"/>
                </a:solidFill>
              </a:rPr>
              <a:t>  বি,এস,সি (অনার্স),বি,এড, এম,এস,সি (গণিত)</a:t>
            </a:r>
          </a:p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               </a:t>
            </a:r>
            <a:r>
              <a:rPr lang="bn-IN" dirty="0" smtClean="0">
                <a:solidFill>
                  <a:srgbClr val="00B0F0"/>
                </a:solidFill>
              </a:rPr>
              <a:t>সহকারী </a:t>
            </a:r>
            <a:r>
              <a:rPr lang="bn-IN" dirty="0">
                <a:solidFill>
                  <a:srgbClr val="00B0F0"/>
                </a:solidFill>
              </a:rPr>
              <a:t>শিক্ষক (গণিত)</a:t>
            </a:r>
          </a:p>
          <a:p>
            <a:pPr marL="0" indent="0">
              <a:buNone/>
            </a:pPr>
            <a:r>
              <a:rPr lang="bn-IN" dirty="0"/>
              <a:t>         </a:t>
            </a:r>
            <a:r>
              <a:rPr lang="en-US" dirty="0"/>
              <a:t>    </a:t>
            </a:r>
            <a:r>
              <a:rPr lang="bn-IN" dirty="0"/>
              <a:t>সেন্ট পল্‌স উচ্চ বিদ্যালয়</a:t>
            </a:r>
          </a:p>
          <a:p>
            <a:pPr marL="0" indent="0">
              <a:buNone/>
            </a:pPr>
            <a:r>
              <a:rPr lang="bn-IN" dirty="0">
                <a:solidFill>
                  <a:srgbClr val="C00000"/>
                </a:solidFill>
              </a:rPr>
              <a:t>                </a:t>
            </a:r>
            <a:r>
              <a:rPr lang="bn-IN" dirty="0" smtClean="0">
                <a:solidFill>
                  <a:srgbClr val="C00000"/>
                </a:solidFill>
              </a:rPr>
              <a:t> </a:t>
            </a:r>
            <a:r>
              <a:rPr lang="bn-IN" dirty="0">
                <a:solidFill>
                  <a:srgbClr val="C00000"/>
                </a:solidFill>
              </a:rPr>
              <a:t>মোংলা,বাগেরহাট ।</a:t>
            </a:r>
            <a:endParaRPr lang="en-US" dirty="0"/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</a:rPr>
              <a:t>                               </a:t>
            </a:r>
            <a:r>
              <a:rPr lang="en-US" sz="1050" dirty="0" err="1">
                <a:solidFill>
                  <a:srgbClr val="000000"/>
                </a:solidFill>
              </a:rPr>
              <a:t>মোবাইলঃ</a:t>
            </a:r>
            <a:r>
              <a:rPr lang="en-US" sz="1050" dirty="0">
                <a:solidFill>
                  <a:srgbClr val="000000"/>
                </a:solidFill>
              </a:rPr>
              <a:t> ০১৭১৬১৬৯৮৬৩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</a:rPr>
              <a:t>                         </a:t>
            </a:r>
            <a:r>
              <a:rPr lang="bn-IN" sz="1050" dirty="0">
                <a:solidFill>
                  <a:srgbClr val="000000"/>
                </a:solidFill>
              </a:rPr>
              <a:t>ই-মেইলঃ</a:t>
            </a:r>
            <a:r>
              <a:rPr lang="en-US" sz="1050" dirty="0">
                <a:solidFill>
                  <a:srgbClr val="000000"/>
                </a:solidFill>
              </a:rPr>
              <a:t> fakirsahidul87@gmail.com</a:t>
            </a:r>
            <a:endParaRPr lang="bn-IN" sz="1050" dirty="0">
              <a:solidFill>
                <a:srgbClr val="00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34" y="2566524"/>
            <a:ext cx="2309570" cy="2815564"/>
          </a:xfrm>
        </p:spPr>
      </p:pic>
    </p:spTree>
    <p:extLst>
      <p:ext uri="{BB962C8B-B14F-4D97-AF65-F5344CB8AC3E}">
        <p14:creationId xmlns:p14="http://schemas.microsoft.com/office/powerpoint/2010/main" val="34896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> </a:t>
            </a:r>
            <a:r>
              <a:rPr lang="bn-IN" dirty="0" smtClean="0"/>
              <a:t>               </a:t>
            </a:r>
            <a:r>
              <a:rPr lang="en-US" dirty="0" smtClean="0"/>
              <a:t>         </a:t>
            </a:r>
            <a:r>
              <a:rPr lang="bn-IN" dirty="0" smtClean="0"/>
              <a:t> </a:t>
            </a:r>
            <a:r>
              <a:rPr lang="en-US" sz="3000" dirty="0" err="1">
                <a:solidFill>
                  <a:srgbClr val="C00000"/>
                </a:solidFill>
              </a:rPr>
              <a:t>পাঠ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r>
              <a:rPr lang="en-US" sz="3000" dirty="0" err="1">
                <a:solidFill>
                  <a:srgbClr val="C00000"/>
                </a:solidFill>
              </a:rPr>
              <a:t>পরিচিতি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                       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                                  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                                 </a:t>
            </a:r>
            <a:r>
              <a:rPr lang="en-US" sz="2800" dirty="0" err="1" smtClean="0"/>
              <a:t>শ্রেনি</a:t>
            </a:r>
            <a:r>
              <a:rPr lang="en-US" sz="2800" dirty="0" smtClean="0"/>
              <a:t> – </a:t>
            </a:r>
            <a:r>
              <a:rPr lang="en-US" sz="2800" dirty="0" smtClean="0"/>
              <a:t>৯ম</a:t>
            </a:r>
            <a:endParaRPr lang="bn-IN" sz="2800" dirty="0" smtClean="0"/>
          </a:p>
          <a:p>
            <a:pPr marL="0" indent="0">
              <a:buNone/>
            </a:pPr>
            <a:r>
              <a:rPr lang="bn-IN" sz="2800" dirty="0" smtClean="0"/>
              <a:t>                                     বিষয়ঃ রসায়ন</a:t>
            </a:r>
            <a:endParaRPr lang="en-US" sz="2800" dirty="0" smtClean="0"/>
          </a:p>
          <a:p>
            <a:pPr marL="0" indent="0">
              <a:buNone/>
            </a:pPr>
            <a:r>
              <a:rPr lang="bn-IN" sz="2800" dirty="0" smtClean="0"/>
              <a:t>                                       </a:t>
            </a:r>
            <a:r>
              <a:rPr lang="en-US" sz="2800" dirty="0" err="1" smtClean="0"/>
              <a:t>অধ্যায়</a:t>
            </a:r>
            <a:r>
              <a:rPr lang="en-US" sz="2800" dirty="0" smtClean="0"/>
              <a:t> </a:t>
            </a:r>
            <a:r>
              <a:rPr lang="en-US" sz="2800" dirty="0" smtClean="0"/>
              <a:t>–২য়</a:t>
            </a:r>
            <a:endParaRPr lang="en-US" sz="2800" dirty="0" smtClean="0"/>
          </a:p>
          <a:p>
            <a:pPr marL="0" indent="0">
              <a:buNone/>
            </a:pPr>
            <a:r>
              <a:rPr lang="bn-IN" sz="2800" dirty="0" smtClean="0"/>
              <a:t>                                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 – </a:t>
            </a:r>
            <a:r>
              <a:rPr lang="en-US" sz="2800" dirty="0" smtClean="0"/>
              <a:t>০২/০</a:t>
            </a:r>
            <a:r>
              <a:rPr lang="bn-IN" sz="2800" dirty="0" smtClean="0"/>
              <a:t>২</a:t>
            </a:r>
            <a:r>
              <a:rPr lang="en-US" sz="2800" dirty="0" smtClean="0"/>
              <a:t>/২০২০</a:t>
            </a:r>
            <a:r>
              <a:rPr lang="bn-IN" sz="2800" dirty="0" smtClean="0"/>
              <a:t>                                     </a:t>
            </a:r>
            <a:r>
              <a:rPr lang="en-US" sz="2800" dirty="0" smtClean="0"/>
              <a:t>                                  								</a:t>
            </a:r>
            <a:r>
              <a:rPr lang="bn-IN" sz="2800" dirty="0" smtClean="0"/>
              <a:t>সময়- </a:t>
            </a:r>
            <a:r>
              <a:rPr lang="bn-IN" sz="2800" dirty="0" smtClean="0"/>
              <a:t>৫০ মিনিট 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FCB1489-8A14-4249-8A1C-7E7143A78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484" y="1270000"/>
            <a:ext cx="4843524" cy="334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9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78" y="609600"/>
            <a:ext cx="8419423" cy="1048284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              </a:t>
            </a:r>
            <a:r>
              <a:rPr lang="bn-IN" dirty="0" smtClean="0"/>
              <a:t>নিচের পদার্থগুলো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করঃ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5" name="Picture 4" descr="solid-bricks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701" y="1657884"/>
            <a:ext cx="3039755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634" y="1059036"/>
            <a:ext cx="2944504" cy="44481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600325" y="3577100"/>
            <a:ext cx="7391399" cy="2819400"/>
            <a:chOff x="838200" y="3581400"/>
            <a:chExt cx="7391399" cy="2819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48" r="18333"/>
            <a:stretch/>
          </p:blipFill>
          <p:spPr>
            <a:xfrm>
              <a:off x="838200" y="3581400"/>
              <a:ext cx="2122714" cy="281247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86" t="5454" r="28073" b="5253"/>
            <a:stretch/>
          </p:blipFill>
          <p:spPr>
            <a:xfrm>
              <a:off x="3006973" y="3581400"/>
              <a:ext cx="1184026" cy="281247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857" r="-13713"/>
            <a:stretch/>
          </p:blipFill>
          <p:spPr>
            <a:xfrm>
              <a:off x="4264381" y="3581400"/>
              <a:ext cx="2250716" cy="281247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8" r="22095"/>
            <a:stretch/>
          </p:blipFill>
          <p:spPr>
            <a:xfrm>
              <a:off x="6586894" y="3588329"/>
              <a:ext cx="1642705" cy="281247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pic>
        <p:nvPicPr>
          <p:cNvPr id="12" name="Picture 11" descr="ball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89266" y="1909237"/>
            <a:ext cx="1949906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8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77" y="590056"/>
            <a:ext cx="8596668" cy="1826581"/>
          </a:xfrm>
        </p:spPr>
        <p:txBody>
          <a:bodyPr>
            <a:normAutofit/>
          </a:bodyPr>
          <a:lstStyle/>
          <a:p>
            <a:r>
              <a:rPr lang="bn-IN" sz="3600" dirty="0" smtClean="0"/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তাহলে আমাদের আজকের আলোচ্য বিষয়ঃ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338" y="3647230"/>
            <a:ext cx="8596668" cy="882041"/>
          </a:xfrm>
        </p:spPr>
        <p:txBody>
          <a:bodyPr>
            <a:normAutofit lnSpcReduction="10000"/>
          </a:bodyPr>
          <a:lstStyle/>
          <a:p>
            <a:r>
              <a:rPr lang="bn-IN" sz="3200" dirty="0" smtClean="0">
                <a:solidFill>
                  <a:srgbClr val="C00000"/>
                </a:solidFill>
              </a:rPr>
              <a:t>                </a:t>
            </a:r>
            <a:r>
              <a:rPr lang="bn-IN" sz="5400" dirty="0" smtClean="0">
                <a:solidFill>
                  <a:srgbClr val="C00000"/>
                </a:solidFill>
              </a:rPr>
              <a:t>পদার্থের অবস্থা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2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7334" y="2211863"/>
            <a:ext cx="931270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</a:t>
            </a:r>
          </a:p>
          <a:p>
            <a:pPr marL="0" indent="0">
              <a:buNone/>
            </a:pP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পদার্থের অবস্থার প্রকারভেদ করতে পারবে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কঠিন অবস্থায় পদার্থের কণাগুলো কিভাবে থাকে তা ব্যাখ্যা করতে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 কঠিন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,গ্যাসীয় </a:t>
            </a: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অবস্থার রুপান্তর করতে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3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bn-IN" dirty="0" smtClean="0"/>
              <a:t>    </a:t>
            </a:r>
            <a:r>
              <a:rPr lang="bn-IN" dirty="0" smtClean="0">
                <a:solidFill>
                  <a:srgbClr val="002060"/>
                </a:solidFill>
              </a:rPr>
              <a:t>কতিপয় সঙ্গা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5874" y="2164140"/>
            <a:ext cx="865822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F"/>
            </a:pPr>
            <a:endParaRPr lang="en-US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তরল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pPr>
              <a:buFont typeface="Wingdings"/>
              <a:buChar char="F"/>
            </a:pPr>
            <a:endParaRPr lang="en-US" sz="24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গ্যাসীয়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বায়বীয়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ভর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কিংবা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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কণাগুলোর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মধ্যবর্তী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দুরত্বকে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আন্তঃআনবিক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দুরত্ব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কণাগুলোর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মধ্যবর্তী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আকর্ষনকে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আন্তঃআনবিক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আকর্ষন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শক্তি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 </a:t>
            </a:r>
          </a:p>
          <a:p>
            <a:pPr>
              <a:buFont typeface="Wingdings"/>
              <a:buChar char="F"/>
            </a:pPr>
            <a:endParaRPr lang="en-US" sz="24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>
              <a:buFont typeface="Wingdings"/>
              <a:buChar char="F"/>
            </a:pP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কঠিন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পদার্থের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ভর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Wingdings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6691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609600"/>
            <a:ext cx="8897987" cy="5945024"/>
          </a:xfrm>
        </p:spPr>
        <p:txBody>
          <a:bodyPr>
            <a:normAutofit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> </a:t>
            </a:r>
            <a:r>
              <a:rPr lang="bn-IN" dirty="0" smtClean="0"/>
              <a:t>                   </a:t>
            </a:r>
            <a:r>
              <a:rPr lang="bn-IN" dirty="0" smtClean="0">
                <a:solidFill>
                  <a:srgbClr val="FF0000"/>
                </a:solidFill>
              </a:rPr>
              <a:t>একক </a:t>
            </a:r>
            <a:r>
              <a:rPr lang="bn-IN" dirty="0" smtClean="0">
                <a:solidFill>
                  <a:srgbClr val="FF0000"/>
                </a:solidFill>
              </a:rPr>
              <a:t>কাজ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22464"/>
            <a:ext cx="8596668" cy="3880773"/>
          </a:xfrm>
        </p:spPr>
        <p:txBody>
          <a:bodyPr/>
          <a:lstStyle/>
          <a:p>
            <a:pPr marL="651510" lvl="0" indent="-51435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কণাগুলো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651510" lvl="0" indent="-51435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আন্তঃআনবিক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আকর্ষন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51510" lvl="0" indent="-51435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কণাগুলোর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দুরত্বকে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     </a:t>
            </a:r>
            <a:r>
              <a:rPr lang="bn-IN" dirty="0" smtClean="0">
                <a:solidFill>
                  <a:srgbClr val="C00000"/>
                </a:solidFill>
              </a:rPr>
              <a:t>দলীয় কাজ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327" y="2477432"/>
            <a:ext cx="71628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ব্যাপনের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27" y="3374865"/>
            <a:ext cx="7712108" cy="7559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5327" y="4245062"/>
            <a:ext cx="7162800" cy="52322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ব্যাপনের পর নিঃসরণ হয় এমন ৫টি ঘটনা 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লিখ।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333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NikoshBAN</vt:lpstr>
      <vt:lpstr>SutonnyMJ</vt:lpstr>
      <vt:lpstr>Trebuchet MS</vt:lpstr>
      <vt:lpstr>Vrinda</vt:lpstr>
      <vt:lpstr>Wingdings</vt:lpstr>
      <vt:lpstr>Wingdings 2</vt:lpstr>
      <vt:lpstr>Wingdings 3</vt:lpstr>
      <vt:lpstr>Facet</vt:lpstr>
      <vt:lpstr>                                 সবাইকে শুভেচ্ছা</vt:lpstr>
      <vt:lpstr>                শিক্ষক পরিচিতি</vt:lpstr>
      <vt:lpstr>                                                   পাঠ পরিচিতি</vt:lpstr>
      <vt:lpstr>              নিচের পদার্থগুলো লক্ষ্য করঃ   </vt:lpstr>
      <vt:lpstr> তাহলে আমাদের আজকের আলোচ্য বিষয়ঃ</vt:lpstr>
      <vt:lpstr>                      শিখনফল</vt:lpstr>
      <vt:lpstr>                    কতিপয় সঙ্গা</vt:lpstr>
      <vt:lpstr>                     একক কাজ      </vt:lpstr>
      <vt:lpstr>                       দলীয় কাজ</vt:lpstr>
      <vt:lpstr>             মূল্যায়নঃ </vt:lpstr>
      <vt:lpstr>                 বাড়ির কাজ        নিচের প্রশ্নগুলোর উত্তর লিখে আনবেঃ     </vt:lpstr>
      <vt:lpstr>                         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সবাইকে শুভেচ্ছা</dc:title>
  <dc:creator>HP</dc:creator>
  <cp:lastModifiedBy>HP</cp:lastModifiedBy>
  <cp:revision>21</cp:revision>
  <dcterms:created xsi:type="dcterms:W3CDTF">2020-02-02T17:28:58Z</dcterms:created>
  <dcterms:modified xsi:type="dcterms:W3CDTF">2020-02-02T18:34:06Z</dcterms:modified>
</cp:coreProperties>
</file>