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8" r:id="rId2"/>
    <p:sldId id="259" r:id="rId3"/>
    <p:sldId id="294" r:id="rId4"/>
    <p:sldId id="262" r:id="rId5"/>
    <p:sldId id="297" r:id="rId6"/>
    <p:sldId id="280" r:id="rId7"/>
    <p:sldId id="277" r:id="rId8"/>
    <p:sldId id="298" r:id="rId9"/>
    <p:sldId id="291" r:id="rId10"/>
    <p:sldId id="295" r:id="rId11"/>
    <p:sldId id="300" r:id="rId12"/>
    <p:sldId id="282" r:id="rId13"/>
    <p:sldId id="283" r:id="rId14"/>
    <p:sldId id="292" r:id="rId15"/>
    <p:sldId id="278" r:id="rId16"/>
    <p:sldId id="279" r:id="rId17"/>
    <p:sldId id="286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2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9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1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7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3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6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/>
          <p:nvPr/>
        </p:nvSpPr>
        <p:spPr>
          <a:xfrm>
            <a:off x="967033" y="2484769"/>
            <a:ext cx="7135348" cy="8489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0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"/>
            <a:ext cx="8153400" cy="57874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6096000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বৃষ্টির সময়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780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05800" cy="5224141"/>
          </a:xfrm>
        </p:spPr>
      </p:pic>
      <p:sp>
        <p:nvSpPr>
          <p:cNvPr id="10" name="TextBox 9"/>
          <p:cNvSpPr txBox="1"/>
          <p:nvPr/>
        </p:nvSpPr>
        <p:spPr>
          <a:xfrm>
            <a:off x="2819400" y="5715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পূ</a:t>
            </a:r>
            <a:r>
              <a:rPr lang="en-US" sz="4000" dirty="0" err="1" smtClean="0"/>
              <a:t>র্ণ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জোয়ার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98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200" dirty="0" smtClean="0"/>
              <a:t>বিদ্যুৎ-রূপসী পরি মেঘে মেঘে হয়েছে সওয়ার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140776"/>
            <a:ext cx="7501558" cy="5037543"/>
          </a:xfrm>
        </p:spPr>
      </p:pic>
    </p:spTree>
    <p:extLst>
      <p:ext uri="{BB962C8B-B14F-4D97-AF65-F5344CB8AC3E}">
        <p14:creationId xmlns:p14="http://schemas.microsoft.com/office/powerpoint/2010/main" val="11049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রুগ্ণ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বৃদ্ধ ভখারীর রগ-ওঠা হাতের</a:t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মতন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7848600" cy="4572000"/>
          </a:xfrm>
        </p:spPr>
      </p:pic>
    </p:spTree>
    <p:extLst>
      <p:ext uri="{BB962C8B-B14F-4D97-AF65-F5344CB8AC3E}">
        <p14:creationId xmlns:p14="http://schemas.microsoft.com/office/powerpoint/2010/main" val="37253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914400" lvl="2" indent="0" algn="ctr">
              <a:buNone/>
            </a:pPr>
            <a:r>
              <a:rPr lang="bn-BD" dirty="0" smtClean="0"/>
              <a:t>পারি দিয়ে যেতে চায় বহু পথ ,প্রান্ত বন্ধুর</a:t>
            </a:r>
            <a:r>
              <a:rPr lang="bn-BD" dirty="0"/>
              <a:t>,</a:t>
            </a:r>
            <a:r>
              <a:rPr lang="bn-BD" dirty="0" smtClean="0"/>
              <a:t>    </a:t>
            </a:r>
          </a:p>
          <a:p>
            <a:pPr marL="914400" lvl="2" indent="0" algn="ctr">
              <a:buNone/>
            </a:pPr>
            <a:r>
              <a:rPr lang="bn-BD" dirty="0" smtClean="0"/>
              <a:t> যেখানে বিস্মৃত দিন পড়ে আছে নিঃসঙ্গ নির্জন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5257800" cy="385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9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bn-BD" dirty="0" smtClean="0">
                <a:solidFill>
                  <a:srgbClr val="92D050"/>
                </a:solidFill>
              </a:rPr>
              <a:t>দলীয় </a:t>
            </a:r>
            <a:r>
              <a:rPr lang="bn-BD" dirty="0" smtClean="0">
                <a:solidFill>
                  <a:srgbClr val="92D050"/>
                </a:solidFill>
              </a:rPr>
              <a:t>কাজ</a:t>
            </a:r>
          </a:p>
          <a:p>
            <a:r>
              <a:rPr lang="bn-BD" dirty="0" smtClean="0"/>
              <a:t>‘নদীর ফাটলে বন্যা আনে পূর্ণ প্রাণের জোয়ার”-ব্যাখ্যা কর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70C0"/>
                </a:solidFill>
              </a:rPr>
              <a:t>মূল্যায়ন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১। ফররুখ আহমদের দুটি গ্রন্থের নাম বল ?</a:t>
            </a:r>
          </a:p>
          <a:p>
            <a:pPr marL="0" indent="0">
              <a:buNone/>
            </a:pPr>
            <a:r>
              <a:rPr lang="bn-BD" dirty="0" smtClean="0"/>
              <a:t>২।বৃষ্টিতে মানব মনের প্রকৃতি ব্যাখ্যা কর ?</a:t>
            </a:r>
          </a:p>
          <a:p>
            <a:pPr marL="0" indent="0">
              <a:buNone/>
            </a:pPr>
            <a:r>
              <a:rPr lang="bn-BD" dirty="0" smtClean="0"/>
              <a:t>৩।তৃষিত বনের সাথে তৃষাতপ্ত মনের সাদৃশ্য            </a:t>
            </a:r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ব্যাখ্যা কর ?</a:t>
            </a:r>
          </a:p>
          <a:p>
            <a:pPr marL="0" indent="0">
              <a:buNone/>
            </a:pPr>
            <a:r>
              <a:rPr lang="bn-BD" dirty="0" smtClean="0"/>
              <a:t>৪।বর্ষার স্নিগ্ধ রূপের দুটি উদাহারন দাও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14400" y="1676400"/>
            <a:ext cx="7315200" cy="169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9800" b="1" dirty="0" smtClean="0">
                <a:solidFill>
                  <a:srgbClr val="00B0F0"/>
                </a:solidFill>
              </a:rPr>
              <a:t>বাড়ির কাজ 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>
                <a:solidFill>
                  <a:srgbClr val="00B050"/>
                </a:solidFill>
              </a:rPr>
              <a:t>বৃষ্টি কবিতার বিশেষ ভাবটি আলোচনা কর ।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ধন্যবাদ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9" y="1600200"/>
            <a:ext cx="6831642" cy="4525963"/>
          </a:xfrm>
        </p:spPr>
      </p:pic>
    </p:spTree>
    <p:extLst>
      <p:ext uri="{BB962C8B-B14F-4D97-AF65-F5344CB8AC3E}">
        <p14:creationId xmlns:p14="http://schemas.microsoft.com/office/powerpoint/2010/main" val="37944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H\Desktop\Malek-Photo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25" y="1808163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828800" y="381000"/>
            <a:ext cx="5151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00B0F0"/>
                </a:solidFill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572000"/>
            <a:ext cx="33528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bn-BD" sz="3600" dirty="0">
                <a:solidFill>
                  <a:schemeClr val="tx2">
                    <a:lumMod val="50000"/>
                  </a:schemeClr>
                </a:solidFill>
              </a:rPr>
              <a:t>শ্রেণিঃ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নবম</a:t>
            </a:r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বাংলা</a:t>
            </a:r>
            <a:r>
              <a:rPr lang="en-US" sz="3200" dirty="0" smtClean="0"/>
              <a:t> ১ম </a:t>
            </a:r>
            <a:r>
              <a:rPr lang="en-US" sz="3200" dirty="0" err="1" smtClean="0"/>
              <a:t>পত্র</a:t>
            </a:r>
            <a:endParaRPr lang="en-US" sz="3200" dirty="0"/>
          </a:p>
          <a:p>
            <a:pPr eaLnBrk="1" hangingPunct="1"/>
            <a:endParaRPr lang="bn-BD" sz="3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063" y="3697288"/>
            <a:ext cx="473233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B050"/>
                </a:solidFill>
              </a:rPr>
              <a:t>মো: আব্দুল মালেক</a:t>
            </a:r>
          </a:p>
          <a:p>
            <a:pPr eaLnBrk="1" hangingPunct="1"/>
            <a:r>
              <a:rPr lang="en-US" sz="2800"/>
              <a:t>সহকারী শিক্ষক (কম্পিউটার)</a:t>
            </a:r>
          </a:p>
          <a:p>
            <a:pPr eaLnBrk="1" hangingPunct="1"/>
            <a:r>
              <a:rPr lang="en-US" sz="2800"/>
              <a:t>কাজী আব্দুল মাজেদ একাডেমী</a:t>
            </a:r>
          </a:p>
          <a:p>
            <a:pPr eaLnBrk="1" hangingPunct="1"/>
            <a:r>
              <a:rPr lang="en-US" sz="2800"/>
              <a:t>পাংশা, রাজবাড়ী।</a:t>
            </a:r>
          </a:p>
          <a:p>
            <a:pPr eaLnBrk="1" hangingPunct="1"/>
            <a:r>
              <a:rPr lang="en-US" sz="2800"/>
              <a:t>মোবাইল : ০১৭১৭-০০২১৫১</a:t>
            </a:r>
          </a:p>
          <a:p>
            <a:pPr eaLnBrk="1" hangingPunct="1"/>
            <a:r>
              <a:rPr lang="en-US" sz="2000"/>
              <a:t>ই-মেইল : 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7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1372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610600" cy="6248400"/>
          </a:xfrm>
        </p:spPr>
      </p:pic>
    </p:spTree>
    <p:extLst>
      <p:ext uri="{BB962C8B-B14F-4D97-AF65-F5344CB8AC3E}">
        <p14:creationId xmlns:p14="http://schemas.microsoft.com/office/powerpoint/2010/main" val="32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বৃষ্টি</a:t>
            </a:r>
            <a:r>
              <a:rPr lang="bn-BD" dirty="0" smtClean="0"/>
              <a:t>                           </a:t>
            </a:r>
            <a:r>
              <a:rPr lang="bn-BD" sz="3600" dirty="0" smtClean="0"/>
              <a:t>ফররুখ আহমদ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97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7526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048000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কঠিন শব্দের অর্থ বলতে পারবে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বর্ষার প্রকৃতি বর্ণনা করতে পারবে 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ফররুখ আহমদ সম্পর্কে বলতে পারবে 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 কীভাবে প্রকৃতিতে প্রণের জোয়ার আনে তা  বিশ্লেষন করতে পারবে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020" y="352306"/>
            <a:ext cx="4572000" cy="1219200"/>
          </a:xfrm>
        </p:spPr>
        <p:txBody>
          <a:bodyPr>
            <a:normAutofit fontScale="90000"/>
          </a:bodyPr>
          <a:lstStyle/>
          <a:p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b="1" dirty="0" smtClean="0"/>
              <a:t/>
            </a:r>
            <a:br>
              <a:rPr lang="bn-BD" b="1" dirty="0" smtClean="0"/>
            </a:b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486" y="2438399"/>
            <a:ext cx="2194560" cy="21675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59431" y="1052601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মৃত্যু-১৯ </a:t>
            </a:r>
            <a:r>
              <a:rPr lang="bn-BD" sz="2800" dirty="0"/>
              <a:t>অক্টোবর </a:t>
            </a:r>
            <a:r>
              <a:rPr lang="bn-BD" sz="2800" dirty="0" smtClean="0"/>
              <a:t>১৯৭৪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জন্মস্থান-মাগুরা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036331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গ্রন্থ-                             সাত সাগরের মাঝি,         সিরাজুম মুনিরা,             নৌফেল ও হাতেম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3340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একুশে পদক পুরস্কার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-228600" y="991046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 </a:t>
            </a:r>
            <a:r>
              <a:rPr lang="bn-BD" sz="2800" dirty="0" smtClean="0"/>
              <a:t>    </a:t>
            </a:r>
            <a:r>
              <a:rPr lang="bn-BD" sz="3200" dirty="0" smtClean="0"/>
              <a:t>জন্ম-১০ জুন ১৯১৮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0"/>
            <a:ext cx="9144000" cy="627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7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0"/>
            <a:ext cx="8305800" cy="1107996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F0"/>
                </a:solidFill>
              </a:rPr>
              <a:t>শব্দার্থ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382000" cy="5560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</a:t>
            </a:r>
            <a:r>
              <a:rPr lang="bn-BD" sz="4000" dirty="0" smtClean="0"/>
              <a:t>সওয়ার</a:t>
            </a:r>
            <a:r>
              <a:rPr lang="en-US" sz="4000" dirty="0" smtClean="0"/>
              <a:t>  </a:t>
            </a:r>
            <a:r>
              <a:rPr lang="bn-BD" sz="4000" dirty="0" smtClean="0"/>
              <a:t>	</a:t>
            </a:r>
            <a:r>
              <a:rPr lang="en-US" sz="4000" dirty="0" smtClean="0"/>
              <a:t>                    </a:t>
            </a:r>
            <a:r>
              <a:rPr lang="en-US" sz="4000" dirty="0" smtClean="0"/>
              <a:t> </a:t>
            </a:r>
            <a:r>
              <a:rPr lang="bn-BD" sz="4000" dirty="0" smtClean="0"/>
              <a:t>আরোহী</a:t>
            </a:r>
            <a:endParaRPr lang="en-US" sz="4000" dirty="0" smtClean="0"/>
          </a:p>
          <a:p>
            <a:pPr marL="0" indent="0">
              <a:buNone/>
            </a:pPr>
            <a:endParaRPr lang="bn-BD" sz="4000" dirty="0" smtClean="0"/>
          </a:p>
          <a:p>
            <a:pPr marL="0" indent="0">
              <a:buNone/>
            </a:pPr>
            <a:r>
              <a:rPr lang="en-US" sz="4000" dirty="0" smtClean="0"/>
              <a:t>   </a:t>
            </a:r>
            <a:r>
              <a:rPr lang="bn-BD" sz="4000" dirty="0" smtClean="0"/>
              <a:t>বন্ধুর      </a:t>
            </a:r>
            <a:r>
              <a:rPr lang="en-US" sz="4000" dirty="0" smtClean="0"/>
              <a:t>                   </a:t>
            </a:r>
            <a:r>
              <a:rPr lang="bn-BD" sz="4000" dirty="0" smtClean="0"/>
              <a:t>অসমতল</a:t>
            </a:r>
            <a:endParaRPr lang="en-US" sz="4000" dirty="0" smtClean="0"/>
          </a:p>
          <a:p>
            <a:pPr marL="0" indent="0">
              <a:buNone/>
            </a:pPr>
            <a:endParaRPr lang="bn-BD" sz="4000" dirty="0" smtClean="0"/>
          </a:p>
          <a:p>
            <a:pPr marL="0" indent="0">
              <a:buNone/>
            </a:pPr>
            <a:r>
              <a:rPr lang="en-US" sz="4000" dirty="0" smtClean="0"/>
              <a:t>   </a:t>
            </a:r>
            <a:r>
              <a:rPr lang="bn-BD" sz="4000" dirty="0" smtClean="0"/>
              <a:t>অরণ্য </a:t>
            </a:r>
            <a:r>
              <a:rPr lang="en-US" sz="4000" dirty="0" smtClean="0"/>
              <a:t>       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r>
              <a:rPr lang="bn-BD" sz="4000" dirty="0" smtClean="0"/>
              <a:t>তৃষ্ণাতপ্ত  </a:t>
            </a:r>
            <a:r>
              <a:rPr lang="en-US" sz="4000" dirty="0" smtClean="0"/>
              <a:t>                          </a:t>
            </a:r>
            <a:r>
              <a:rPr lang="bn-BD" sz="4000" dirty="0" smtClean="0"/>
              <a:t>পিপাসায় </a:t>
            </a:r>
            <a:r>
              <a:rPr lang="bn-BD" sz="4000" dirty="0" smtClean="0"/>
              <a:t>কাতর</a:t>
            </a:r>
            <a:r>
              <a:rPr lang="bn-BD" sz="4800" dirty="0" smtClean="0"/>
              <a:t>   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98" y="3884958"/>
            <a:ext cx="1633728" cy="1096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98" y="990600"/>
            <a:ext cx="1709752" cy="1137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98" y="2590800"/>
            <a:ext cx="1695450" cy="10436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4161099"/>
            <a:ext cx="1773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বন</a:t>
            </a:r>
            <a:endParaRPr lang="en-US" sz="5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059" y="5410200"/>
            <a:ext cx="1633728" cy="107034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-1828800" y="240281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-1797269" y="3016001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764072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6136794"/>
            <a:ext cx="152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গ্রীষ্মকাল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57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36" y="533400"/>
            <a:ext cx="8465909" cy="47567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5513457"/>
            <a:ext cx="2438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বৃষ্টির পূর্বে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006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191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বৃষ্টি                           ফররুখ আহমদ</vt:lpstr>
      <vt:lpstr>শিখনফল এই পাঠ শেষে শিক্ষার্থীরা...</vt:lpstr>
      <vt:lpstr>  </vt:lpstr>
      <vt:lpstr>শব্দার্থ</vt:lpstr>
      <vt:lpstr>PowerPoint Presentation</vt:lpstr>
      <vt:lpstr>PowerPoint Presentation</vt:lpstr>
      <vt:lpstr>PowerPoint Presentation</vt:lpstr>
      <vt:lpstr>PowerPoint Presentation</vt:lpstr>
      <vt:lpstr>বিদ্যুৎ-রূপসী পরি মেঘে মেঘে হয়েছে সওয়ার</vt:lpstr>
      <vt:lpstr>রুগ্ণ বৃদ্ধ ভখারীর রগ-ওঠা হাতের মতন ---</vt:lpstr>
      <vt:lpstr>PowerPoint Presentation</vt:lpstr>
      <vt:lpstr>PowerPoint Presentation</vt:lpstr>
      <vt:lpstr>মূল্যায়ন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AKASH</dc:creator>
  <cp:lastModifiedBy>ismail - [2010]</cp:lastModifiedBy>
  <cp:revision>193</cp:revision>
  <dcterms:created xsi:type="dcterms:W3CDTF">2006-08-16T00:00:00Z</dcterms:created>
  <dcterms:modified xsi:type="dcterms:W3CDTF">2020-01-28T17:12:11Z</dcterms:modified>
</cp:coreProperties>
</file>