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 Nurannabi" initials="MN" lastIdx="1" clrIdx="0">
    <p:extLst>
      <p:ext uri="{19B8F6BF-5375-455C-9EA6-DF929625EA0E}">
        <p15:presenceInfo xmlns="" xmlns:p15="http://schemas.microsoft.com/office/powerpoint/2012/main" userId="Md. Nurannab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9485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-4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FA53A-7116-4443-8D1E-B5CD8D68E3C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09612-052B-4F99-A3D1-0F59CE6C9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27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09612-052B-4F99-A3D1-0F59CE6C95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36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F189-D63B-4A3E-B8E2-ECBAAFCDF087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7B5E-C0D1-461A-8B09-49F7758A6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4650" y="2815681"/>
            <a:ext cx="223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                                  </a:t>
            </a:r>
          </a:p>
          <a:p>
            <a:endParaRPr lang="bn-BD" sz="2400" dirty="0"/>
          </a:p>
          <a:p>
            <a:endParaRPr lang="bn-BD" sz="2400" dirty="0" smtClean="0"/>
          </a:p>
          <a:p>
            <a:endParaRPr lang="bn-BD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18980" y="443345"/>
            <a:ext cx="5258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36" y="1588348"/>
            <a:ext cx="11984182" cy="4652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96878" y="4465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২ </a:t>
            </a:r>
            <a:r>
              <a:rPr lang="en-US" sz="3200" dirty="0" err="1" smtClean="0"/>
              <a:t>মিনিট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85310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589" y="1018117"/>
            <a:ext cx="1108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MY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পরিত্রাণ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668" y="2399284"/>
            <a:ext cx="827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ভিটামিনযুক্ত সুষম খাবার খেতে হবে। যেমন,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" y="3270366"/>
            <a:ext cx="2493819" cy="2434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888" y="3270366"/>
            <a:ext cx="1927860" cy="2434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962" y="3283472"/>
            <a:ext cx="2216728" cy="2421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690" y="3298384"/>
            <a:ext cx="2452255" cy="2406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3491" y="3270366"/>
            <a:ext cx="2460911" cy="23528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055" y="5929745"/>
            <a:ext cx="148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জামরুল</a:t>
            </a:r>
            <a:r>
              <a:rPr lang="bn-IN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7537" y="592974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লেবু</a:t>
            </a:r>
            <a:r>
              <a:rPr lang="bn-IN" b="1" dirty="0" smtClean="0"/>
              <a:t>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20194" y="5934301"/>
            <a:ext cx="189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বিভিন্ন ফল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0339" y="5929745"/>
            <a:ext cx="163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শাকসব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49843" y="5929745"/>
            <a:ext cx="1653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চালডাল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328" y="267590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মিনিট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34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77" y="823837"/>
            <a:ext cx="5618657" cy="3965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3862" y="824194"/>
            <a:ext cx="5556465" cy="3996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7236" y="5152312"/>
            <a:ext cx="728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বিভিন্ন ভিটামিনযুক্ত খাবার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86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857" y="775335"/>
            <a:ext cx="4803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i="1" u="sng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91886" y="2654541"/>
            <a:ext cx="11220994" cy="20781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টি ভিটামিনযুক্ত খাবারের নাম লিখ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93146" y="666336"/>
            <a:ext cx="148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/>
              <a:t>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21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709" y="21297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6727" y="1273208"/>
            <a:ext cx="223506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6000" dirty="0" smtClean="0"/>
              <a:t>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53144" y="2762122"/>
            <a:ext cx="10842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আমিষ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জাতীয় খাবার কোনটি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মাংস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তরমুজ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বাদাম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চিনি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81079" y="3478866"/>
            <a:ext cx="552102" cy="5314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23714" y="575161"/>
            <a:ext cx="181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৫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412" y="4327988"/>
            <a:ext cx="1147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স্নেহ জাতীয় খাবার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আপেল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আটা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66137" y="5041671"/>
            <a:ext cx="552102" cy="5314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60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0" y="-304800"/>
            <a:ext cx="12191999" cy="67194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ভিটামিনের অভাবে কোন কোন রোগ হয় তা লিখে নিয়ে আস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8611" y="288571"/>
            <a:ext cx="3518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8581" y="374073"/>
            <a:ext cx="174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</a:rPr>
              <a:t>৩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56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8509" y="138546"/>
            <a:ext cx="59990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</a:rPr>
              <a:t>ধন্যবাদ 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21" y="2432811"/>
            <a:ext cx="11923223" cy="40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65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28893" y="307682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634" y="1902681"/>
            <a:ext cx="529045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4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রানা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শিক্ষক (বিজ্ঞান)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জয়পুরহাট সদর,  জয়পুরহাট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নং-০1737897940।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ranast5900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17" y="771785"/>
            <a:ext cx="2227304" cy="2969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8072846" y="1998607"/>
            <a:ext cx="38840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i="1" u="sng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ctr"/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 বিজ্ঞান</a:t>
            </a:r>
          </a:p>
          <a:p>
            <a:pPr algn="ctr"/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৮ম</a:t>
            </a:r>
          </a:p>
          <a:p>
            <a:pPr algn="ctr"/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১৩</a:t>
            </a:r>
          </a:p>
          <a:p>
            <a:pPr algn="ctr"/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১৪/০১/২০২০ </a:t>
            </a:r>
            <a:r>
              <a:rPr lang="en-US" sz="3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2180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87" y="1928264"/>
            <a:ext cx="3616036" cy="411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323" y="2027324"/>
            <a:ext cx="4887797" cy="411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8377" y="2027324"/>
            <a:ext cx="3214255" cy="4015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183" y="459489"/>
            <a:ext cx="7402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নিচের ছবিতে তোমরা কী দেখতে পাচ্ছ</a:t>
            </a:r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09374" y="1156968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/>
              <a:t>৩</a:t>
            </a:r>
            <a:r>
              <a:rPr lang="bn-IN" sz="2800" dirty="0" smtClean="0"/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749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783" y="2939142"/>
            <a:ext cx="5529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B050"/>
                </a:solidFill>
                <a:latin typeface="Nikosh" pitchFamily="2" charset="0"/>
                <a:ea typeface="PMingLiU" panose="02020500000000000000" pitchFamily="18" charset="-120"/>
                <a:cs typeface="Nikosh" pitchFamily="2" charset="0"/>
              </a:rPr>
              <a:t>খাদ্য</a:t>
            </a:r>
            <a:r>
              <a:rPr lang="en-US" sz="8800" b="1" dirty="0" smtClean="0">
                <a:solidFill>
                  <a:srgbClr val="00B050"/>
                </a:solidFill>
                <a:latin typeface="Nikosh" pitchFamily="2" charset="0"/>
                <a:ea typeface="PMingLiU" panose="02020500000000000000" pitchFamily="18" charset="-120"/>
                <a:cs typeface="Nikosh" pitchFamily="2" charset="0"/>
              </a:rPr>
              <a:t> </a:t>
            </a:r>
            <a:r>
              <a:rPr lang="en-US" sz="8800" b="1" dirty="0" smtClean="0">
                <a:solidFill>
                  <a:srgbClr val="00B050"/>
                </a:solidFill>
                <a:latin typeface="Nikosh" pitchFamily="2" charset="0"/>
                <a:ea typeface="PMingLiU" panose="02020500000000000000" pitchFamily="18" charset="-120"/>
                <a:cs typeface="Nikosh" pitchFamily="2" charset="0"/>
              </a:rPr>
              <a:t>ও </a:t>
            </a:r>
            <a:r>
              <a:rPr lang="en-US" sz="8800" b="1" dirty="0" err="1" smtClean="0">
                <a:solidFill>
                  <a:srgbClr val="00B050"/>
                </a:solidFill>
                <a:latin typeface="Nikosh" pitchFamily="2" charset="0"/>
                <a:ea typeface="PMingLiU" panose="02020500000000000000" pitchFamily="18" charset="-120"/>
                <a:cs typeface="Nikosh" pitchFamily="2" charset="0"/>
              </a:rPr>
              <a:t>পুষ্টি</a:t>
            </a:r>
            <a:r>
              <a:rPr lang="en-US" sz="8800" b="1" dirty="0" smtClean="0">
                <a:solidFill>
                  <a:srgbClr val="00B050"/>
                </a:solidFill>
                <a:latin typeface="Nikosh" pitchFamily="2" charset="0"/>
                <a:ea typeface="PMingLiU" panose="02020500000000000000" pitchFamily="18" charset="-120"/>
                <a:cs typeface="Nikosh" pitchFamily="2" charset="0"/>
              </a:rPr>
              <a:t> </a:t>
            </a:r>
            <a:endParaRPr lang="en-US" sz="8800" b="1" dirty="0">
              <a:solidFill>
                <a:srgbClr val="00B050"/>
              </a:solidFill>
              <a:latin typeface="Nikosh" pitchFamily="2" charset="0"/>
              <a:ea typeface="PMingLiU" panose="02020500000000000000" pitchFamily="18" charset="-12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405" y="3183379"/>
            <a:ext cx="3652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u="sng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0764" y="649537"/>
            <a:ext cx="232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১</a:t>
            </a:r>
            <a:r>
              <a:rPr lang="en-US" sz="4000" dirty="0" smtClean="0"/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83726" y="3461657"/>
            <a:ext cx="1110342" cy="300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62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4959" y="203200"/>
            <a:ext cx="3882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960" y="1584960"/>
            <a:ext cx="99205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খাদ্য ও পুষ্টি কাকে বলে তা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খাদ্যের উপাদান গুলোর নাম লিখতে পারবে ।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পুষ্টির অভাবজনিত রোগ নির্ণয় করতে পারবে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4945" y="581891"/>
            <a:ext cx="181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15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40" y="3158837"/>
            <a:ext cx="3429651" cy="3103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4690" y="3158836"/>
            <a:ext cx="3203863" cy="2992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553" y="3158836"/>
            <a:ext cx="2600152" cy="2992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8705" y="3158836"/>
            <a:ext cx="2479964" cy="3013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4618" y="457200"/>
            <a:ext cx="10307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খাদ্য বলতে সেই জৈব উপাদান কে বোঝায় যা দেহের গঠন করে ও শক্তি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ঃ-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ভাত,মাছ,ডিম,দুধ,ফলমূল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ইত্যাদি।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29444" y="43396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৭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28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218" y="526473"/>
            <a:ext cx="80494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খাদ্যের উপাদান গুলো হল-</a:t>
            </a:r>
          </a:p>
          <a:p>
            <a:endParaRPr lang="bn-IN" sz="44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আমিষ বা প্রোটিন</a:t>
            </a:r>
          </a:p>
          <a:p>
            <a:r>
              <a:rPr lang="en-US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শর্করা বা শ্বেতস্বার </a:t>
            </a:r>
          </a:p>
          <a:p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স্নেহ বা চর্বি </a:t>
            </a:r>
          </a:p>
          <a:p>
            <a:r>
              <a:rPr lang="en-US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খাদ্যপ্রাণ বা ভিটামিন </a:t>
            </a:r>
          </a:p>
          <a:p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খণিজ লবণ 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ও</a:t>
            </a:r>
            <a:endParaRPr lang="bn-IN" sz="44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bn-IN" sz="4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endParaRPr lang="en-US" sz="44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93382" y="775855"/>
            <a:ext cx="1851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২ </a:t>
            </a:r>
            <a:r>
              <a:rPr lang="en-US" sz="4400" dirty="0" err="1" smtClean="0"/>
              <a:t>মিনিট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68351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4691" y="564870"/>
            <a:ext cx="386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i="1" u="sng" dirty="0" smtClean="0">
                <a:latin typeface="NikoshBAN" pitchFamily="2" charset="0"/>
                <a:cs typeface="NikoshBAN" pitchFamily="2" charset="0"/>
              </a:rPr>
              <a:t>একক কাজ-</a:t>
            </a:r>
            <a:endParaRPr lang="en-US" sz="72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0654" y="1861258"/>
            <a:ext cx="6662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খাদ্যের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উপাদানগুলোর নাম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34945" y="512618"/>
            <a:ext cx="224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৫ মিনিট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83280" y="2834643"/>
            <a:ext cx="4650377" cy="11625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4138" y="4093254"/>
            <a:ext cx="10737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আমিষ বা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শর্করা বা শ্বেতস্বার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৩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স্নেহ বা চর্বি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খাদ্যপ্রাণ বা ভিটামিন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৫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খণিজ লবণ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  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76014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35" y="2410691"/>
            <a:ext cx="2999101" cy="3934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5818" y="2410690"/>
            <a:ext cx="3948546" cy="393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382" y="2410689"/>
            <a:ext cx="5084617" cy="3934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735" y="35394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1">
                    <a:lumMod val="75000"/>
                  </a:schemeClr>
                </a:solidFill>
              </a:rPr>
              <a:t>নিচের ছবিগুলো দ্বারা কী বোঝা যাচ্ছে ?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4109" y="783020"/>
            <a:ext cx="218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৪</a:t>
            </a:r>
            <a:r>
              <a:rPr lang="bn-IN" sz="4000" b="1" dirty="0" smtClean="0"/>
              <a:t>মিনিট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68058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305</Words>
  <Application>Microsoft Office PowerPoint</Application>
  <PresentationFormat>Custom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Nurannabi</dc:creator>
  <cp:lastModifiedBy>Asus</cp:lastModifiedBy>
  <cp:revision>247</cp:revision>
  <dcterms:created xsi:type="dcterms:W3CDTF">2014-03-14T04:46:15Z</dcterms:created>
  <dcterms:modified xsi:type="dcterms:W3CDTF">2020-02-05T07:11:44Z</dcterms:modified>
</cp:coreProperties>
</file>