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3" r:id="rId5"/>
    <p:sldId id="260" r:id="rId6"/>
    <p:sldId id="284" r:id="rId7"/>
    <p:sldId id="285" r:id="rId8"/>
    <p:sldId id="267" r:id="rId9"/>
    <p:sldId id="262" r:id="rId10"/>
    <p:sldId id="286" r:id="rId11"/>
    <p:sldId id="264" r:id="rId12"/>
    <p:sldId id="278" r:id="rId13"/>
    <p:sldId id="265" r:id="rId14"/>
    <p:sldId id="266" r:id="rId15"/>
    <p:sldId id="268" r:id="rId16"/>
    <p:sldId id="288" r:id="rId17"/>
    <p:sldId id="269" r:id="rId18"/>
    <p:sldId id="280" r:id="rId19"/>
    <p:sldId id="272" r:id="rId20"/>
    <p:sldId id="273" r:id="rId21"/>
    <p:sldId id="270" r:id="rId22"/>
    <p:sldId id="271" r:id="rId23"/>
    <p:sldId id="281" r:id="rId24"/>
    <p:sldId id="275" r:id="rId25"/>
    <p:sldId id="276" r:id="rId26"/>
    <p:sldId id="277" r:id="rId2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8" y="4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5ECC568-6DCB-4569-A8D4-C989A0DAEE1A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4E2D4D-3E83-4AED-A891-23A8EEB4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97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036" y="536096"/>
            <a:ext cx="10723419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47" y="1488280"/>
            <a:ext cx="6852306" cy="4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1433850"/>
            <a:ext cx="6905625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429" y="5557045"/>
            <a:ext cx="10071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 আজকাল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মুহুর্তের মধ্যে জানা যায়।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377424" y="5557045"/>
            <a:ext cx="5936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 আগেই এই কাজটি ছিল অনেক কঠিন।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0592" y="462884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মেয়েরা কী দেখছে?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3373" y="462884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ফলাফল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" b="1709"/>
          <a:stretch/>
        </p:blipFill>
        <p:spPr>
          <a:xfrm>
            <a:off x="246847" y="1398562"/>
            <a:ext cx="4210055" cy="3202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কিসের?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55" y="5100034"/>
            <a:ext cx="471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সাধ্য ছিল।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9850" y="5134421"/>
            <a:ext cx="471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মোবাইল ফোনে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খুবই সহজ।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/>
          <a:stretch/>
        </p:blipFill>
        <p:spPr>
          <a:xfrm>
            <a:off x="8316684" y="2057664"/>
            <a:ext cx="2888344" cy="214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08"/>
          <a:stretch/>
        </p:blipFill>
        <p:spPr>
          <a:xfrm>
            <a:off x="4500444" y="1398562"/>
            <a:ext cx="3772698" cy="3202467"/>
          </a:xfrm>
          <a:prstGeom prst="rect">
            <a:avLst/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94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127" y="5643878"/>
            <a:ext cx="1025236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742950" indent="-742950" algn="ctr">
              <a:buFont typeface="Wingdings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154546" y="370986"/>
            <a:ext cx="8950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181100"/>
            <a:ext cx="4762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r="2150"/>
          <a:stretch/>
        </p:blipFill>
        <p:spPr>
          <a:xfrm>
            <a:off x="275159" y="1334574"/>
            <a:ext cx="5331853" cy="3400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/>
          <a:stretch/>
        </p:blipFill>
        <p:spPr>
          <a:xfrm>
            <a:off x="5846211" y="1334574"/>
            <a:ext cx="5287513" cy="3400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15155" y="5320408"/>
            <a:ext cx="1057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ইন্টারনেট যেমন ভূমিকা রাখে,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তেমনি স্কুল কলেজ বিশ্ববিদ্যালয়ে ভর্তির ব্যাপারে ও অনেক ভূমিকা রাখে।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দ্বারা কী বুঝছ?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71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7" y="1161143"/>
            <a:ext cx="5376900" cy="3677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r="8658"/>
          <a:stretch/>
        </p:blipFill>
        <p:spPr>
          <a:xfrm>
            <a:off x="5820229" y="1161143"/>
            <a:ext cx="5384800" cy="3677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692" y="5317748"/>
            <a:ext cx="1023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শিক্ষার্থীর ভর্তি রেজিস্ট্রেশন এখন অন লাইনে করা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11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36" y="1234918"/>
            <a:ext cx="7089390" cy="4281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5726243"/>
            <a:ext cx="1102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বিশ্ববিদ্যালয়ে প্রায় চার লক্ষ্য শিক্ষার্থী ভর্তির জন্য ইন্টারনেট ব্যবহার করে।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92" y="404828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কিসের ছবি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97441"/>
              </p:ext>
            </p:extLst>
          </p:nvPr>
        </p:nvGraphicFramePr>
        <p:xfrm>
          <a:off x="3177309" y="2863272"/>
          <a:ext cx="5107709" cy="84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ckager Shell Object" showAsIcon="1" r:id="rId3" imgW="3910680" imgH="478800" progId="Package">
                  <p:embed/>
                </p:oleObj>
              </mc:Choice>
              <mc:Fallback>
                <p:oleObj name="Packager Shell Object" showAsIcon="1" r:id="rId3" imgW="3910680" imgH="47880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309" y="2863272"/>
                        <a:ext cx="5107709" cy="8497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24100" y="875145"/>
            <a:ext cx="69342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9081" y="4505443"/>
            <a:ext cx="273183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ক্লাস</a:t>
            </a:r>
            <a:r>
              <a:rPr lang="bn-BD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4963" y="450544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ঘরে বসে ক্লাস করাকে কি বলে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7063" r="9226" b="12301"/>
          <a:stretch/>
        </p:blipFill>
        <p:spPr>
          <a:xfrm>
            <a:off x="261258" y="1422399"/>
            <a:ext cx="5283200" cy="3730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1422399"/>
            <a:ext cx="5203372" cy="3673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130592" y="404828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58" y="5688028"/>
            <a:ext cx="1095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ক্লাসরুমে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643878"/>
            <a:ext cx="102154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742950" indent="-742950" algn="ctr">
              <a:buFont typeface="Wingdings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54182" y="370986"/>
            <a:ext cx="1021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73" y="878817"/>
            <a:ext cx="4810579" cy="45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18754"/>
              </p:ext>
            </p:extLst>
          </p:nvPr>
        </p:nvGraphicFramePr>
        <p:xfrm>
          <a:off x="4694561" y="2322286"/>
          <a:ext cx="1961042" cy="165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4561" y="2322286"/>
                        <a:ext cx="1961042" cy="165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436" y="714361"/>
            <a:ext cx="1003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এসো নিচের ভিডিওটি মনোযোগ দিয়ে লক্ষ করি: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420" y="5054133"/>
            <a:ext cx="708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ভিডিওতে কী দেখলে?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8244" y="3904822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ঠ-56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8858" y="5852795"/>
            <a:ext cx="176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02F284-0852-42BD-8FFB-BB6D6EA3DD9D}" type="datetime1"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06-02-20</a:t>
            </a:fld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7073" y="665946"/>
            <a:ext cx="597871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7.jpg"/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7703594" y="1309907"/>
            <a:ext cx="2045523" cy="248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6"/>
          <p:cNvSpPr txBox="1"/>
          <p:nvPr/>
        </p:nvSpPr>
        <p:spPr>
          <a:xfrm>
            <a:off x="1088347" y="3937263"/>
            <a:ext cx="4410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49" y="1309906"/>
            <a:ext cx="2045523" cy="2483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7277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486" y="5518590"/>
            <a:ext cx="849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টিল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নিজের চোখে দেখতে 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9" y="1320790"/>
            <a:ext cx="3239407" cy="3875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r="6255"/>
          <a:stretch/>
        </p:blipFill>
        <p:spPr>
          <a:xfrm>
            <a:off x="400351" y="1320790"/>
            <a:ext cx="5608563" cy="3875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r="5416"/>
          <a:stretch/>
        </p:blipFill>
        <p:spPr>
          <a:xfrm>
            <a:off x="4978399" y="1335584"/>
            <a:ext cx="6110514" cy="3983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8" y="1333268"/>
            <a:ext cx="4198711" cy="3985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9963" y="5688030"/>
            <a:ext cx="708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 দেখছে?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992" y="455630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9" y="1380076"/>
            <a:ext cx="5689599" cy="3728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1380075"/>
            <a:ext cx="4778830" cy="3728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15687" y="5617019"/>
            <a:ext cx="1087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টারনেটে বই পড়ে।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592" y="419342"/>
            <a:ext cx="708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ছেলে মেয়েরা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09" y="5513250"/>
            <a:ext cx="1061258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742950" indent="-742950" algn="ctr">
              <a:buFont typeface="Wingdings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874" y="370986"/>
            <a:ext cx="9319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3" y="980416"/>
            <a:ext cx="5305329" cy="44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54" y="1736186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শিক্ষকেরা নানা বিষয়ে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 কোথায়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পড়িয়ে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7447" y="626292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954" y="2557391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টেলিস্কোপ কী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54" y="3332726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ভার্চুয়াল ক্লাসরুম কী?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54" y="4203583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কিসের মাধ্যমে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জানা যায়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954" y="5132498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ক্লাসে না এসে দুর থেকে ক্লাস করাকে কী বলে?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762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903" y="456082"/>
            <a:ext cx="35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657" y="5660569"/>
            <a:ext cx="985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১০টা বহুনির্বাচনী প্রশ্ন লিখে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98" y="1360991"/>
            <a:ext cx="5514689" cy="41360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735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638628"/>
            <a:ext cx="9477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914525"/>
            <a:ext cx="35242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r="12508"/>
          <a:stretch/>
        </p:blipFill>
        <p:spPr>
          <a:xfrm>
            <a:off x="2085642" y="1244410"/>
            <a:ext cx="7185238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Rectangle 2"/>
          <p:cNvSpPr/>
          <p:nvPr/>
        </p:nvSpPr>
        <p:spPr>
          <a:xfrm>
            <a:off x="501962" y="5917067"/>
            <a:ext cx="10196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মাধ্যমে পড়াশোনা করছে?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291" y="524202"/>
            <a:ext cx="8959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করছে?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845" y="5917067"/>
            <a:ext cx="1037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শিখনীয় কোন ভিডিও ডাউনলোড দিতে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সংযোগের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527" y="529321"/>
            <a:ext cx="9701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75" y="5925080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পড়াশোনা করছে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888" y="5923145"/>
            <a:ext cx="992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5363" y="531971"/>
            <a:ext cx="9227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ভালো করে লক্ষ কর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00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655" y="5220522"/>
            <a:ext cx="1013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83944" y="1579418"/>
            <a:ext cx="5617029" cy="35858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4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218" y="514444"/>
            <a:ext cx="943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6" b="22448"/>
          <a:stretch/>
        </p:blipFill>
        <p:spPr>
          <a:xfrm rot="10800000" flipV="1">
            <a:off x="7406584" y="1440873"/>
            <a:ext cx="2816625" cy="17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9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860" y="687873"/>
            <a:ext cx="534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3637" y="2439441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শেষে শিক্ষার্থীরা-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2727" y="3104324"/>
            <a:ext cx="78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727" y="3904745"/>
            <a:ext cx="879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27" y="4744438"/>
            <a:ext cx="98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26" y="1286900"/>
            <a:ext cx="5224529" cy="3715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254" y="5470756"/>
            <a:ext cx="1003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গুরুত্ব সবচেয়ে বেশি।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0305" y="729504"/>
            <a:ext cx="7089390" cy="646331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ইন্টারনেটের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</a:p>
        </p:txBody>
      </p:sp>
    </p:spTree>
    <p:extLst>
      <p:ext uri="{BB962C8B-B14F-4D97-AF65-F5344CB8AC3E}">
        <p14:creationId xmlns:p14="http://schemas.microsoft.com/office/powerpoint/2010/main" val="40522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8" y="1385455"/>
            <a:ext cx="4221018" cy="3415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109" y="4800600"/>
            <a:ext cx="10483273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NCTB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\Pictures\10257256_651684594887379_414068116244820169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52" y="1558942"/>
            <a:ext cx="4971248" cy="31311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632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8" y="1436909"/>
            <a:ext cx="5211485" cy="3599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58058" y="5558971"/>
            <a:ext cx="1132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ডট কম ওয়েবসাইটে অনেক শিক্ষকেরা নানা বিষয়ে কোর্স পড়িয়ে থাকেন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2" y="1424208"/>
            <a:ext cx="5392058" cy="3624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130592" y="375796"/>
            <a:ext cx="708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>
          <a:xfrm>
            <a:off x="726717" y="1253409"/>
            <a:ext cx="4881639" cy="3344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1453984"/>
            <a:ext cx="5153632" cy="314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53" y="5176943"/>
            <a:ext cx="1014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শুধু সরাসরি শিক্ষার ব্যাপারে সাহায্য করে তা নয়- স্কুল কলেজ বিশ্ববিদ্যালয়ে ও পরোক্ষভাবে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92" y="361282"/>
            <a:ext cx="708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469</Words>
  <Application>Microsoft Office PowerPoint</Application>
  <PresentationFormat>Custom</PresentationFormat>
  <Paragraphs>76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dj dj</cp:lastModifiedBy>
  <cp:revision>93</cp:revision>
  <dcterms:created xsi:type="dcterms:W3CDTF">2019-03-26T10:47:10Z</dcterms:created>
  <dcterms:modified xsi:type="dcterms:W3CDTF">2020-02-06T11:51:54Z</dcterms:modified>
</cp:coreProperties>
</file>