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6" r:id="rId3"/>
    <p:sldId id="270" r:id="rId4"/>
    <p:sldId id="264" r:id="rId5"/>
    <p:sldId id="266" r:id="rId6"/>
    <p:sldId id="262" r:id="rId7"/>
    <p:sldId id="261" r:id="rId8"/>
    <p:sldId id="265" r:id="rId9"/>
    <p:sldId id="258" r:id="rId10"/>
    <p:sldId id="268" r:id="rId11"/>
    <p:sldId id="260" r:id="rId12"/>
    <p:sldId id="259" r:id="rId13"/>
    <p:sldId id="275" r:id="rId14"/>
    <p:sldId id="272" r:id="rId15"/>
    <p:sldId id="273" r:id="rId16"/>
    <p:sldId id="267" r:id="rId17"/>
    <p:sldId id="274" r:id="rId18"/>
    <p:sldId id="26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TI-2" initials="P" lastIdx="1" clrIdx="0">
    <p:extLst>
      <p:ext uri="{19B8F6BF-5375-455C-9EA6-DF929625EA0E}">
        <p15:presenceInfo xmlns:p15="http://schemas.microsoft.com/office/powerpoint/2012/main" userId="PTI-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32240-D829-48B8-8D73-831C80FA05EF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C85EE-A23F-4FD7-A863-C3F54F52E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5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C85EE-A23F-4FD7-A863-C3F54F52E6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40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C85EE-A23F-4FD7-A863-C3F54F52E6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26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FFB0-E84E-4FE3-B9FF-925AF813252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2637-2278-40A2-9093-935FFEFD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4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FFB0-E84E-4FE3-B9FF-925AF813252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2637-2278-40A2-9093-935FFEFD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4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FFB0-E84E-4FE3-B9FF-925AF813252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2637-2278-40A2-9093-935FFEFD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9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FFB0-E84E-4FE3-B9FF-925AF813252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2637-2278-40A2-9093-935FFEFD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7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FFB0-E84E-4FE3-B9FF-925AF813252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2637-2278-40A2-9093-935FFEFD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7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FFB0-E84E-4FE3-B9FF-925AF813252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2637-2278-40A2-9093-935FFEFD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2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FFB0-E84E-4FE3-B9FF-925AF813252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2637-2278-40A2-9093-935FFEFD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1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FFB0-E84E-4FE3-B9FF-925AF813252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2637-2278-40A2-9093-935FFEFD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5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FFB0-E84E-4FE3-B9FF-925AF813252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2637-2278-40A2-9093-935FFEFD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8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FFB0-E84E-4FE3-B9FF-925AF813252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2637-2278-40A2-9093-935FFEFD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8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FFB0-E84E-4FE3-B9FF-925AF813252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2637-2278-40A2-9093-935FFEFD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6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1FFB0-E84E-4FE3-B9FF-925AF8132525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A2637-2278-40A2-9093-935FFEFD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9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8.jpg"/><Relationship Id="rId4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8.jpg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4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26468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শুভ সকাল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002" y="2533337"/>
            <a:ext cx="6316019" cy="432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37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1714272" y="-1808867"/>
            <a:ext cx="297618" cy="685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57" y="3596503"/>
            <a:ext cx="11949034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যখন একটি বস্তুকে সমান ২ অংশে ভাগ করি, আমরা প্রত্যেক অংশকে অর্ধেক বা দুই ভাগের এক ভাগ বলি।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3732" y="5321508"/>
            <a:ext cx="725183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 ভাগের এক ভাগকে লিখি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180119" y="5413520"/>
                <a:ext cx="944380" cy="646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n-BD" b="0" i="1" smtClean="0">
                              <a:latin typeface="Cambria Math" panose="02040503050406030204" pitchFamily="18" charset="0"/>
                            </a:rPr>
                            <m:t>১</m:t>
                          </m:r>
                        </m:num>
                        <m:den>
                          <m:r>
                            <a:rPr lang="bn-BD" b="0" i="1" smtClean="0">
                              <a:latin typeface="Cambria Math" panose="02040503050406030204" pitchFamily="18" charset="0"/>
                            </a:rPr>
                            <m:t>২</m:t>
                          </m:r>
                          <m:r>
                            <a:rPr lang="bn-BD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0119" y="5413520"/>
                <a:ext cx="944380" cy="6469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34" r="19192"/>
          <a:stretch/>
        </p:blipFill>
        <p:spPr>
          <a:xfrm>
            <a:off x="7445624" y="45329"/>
            <a:ext cx="1011382" cy="31496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2" r="48636"/>
          <a:stretch/>
        </p:blipFill>
        <p:spPr>
          <a:xfrm>
            <a:off x="6357149" y="45329"/>
            <a:ext cx="1088474" cy="314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91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081164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দলে কাজ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871663"/>
            <a:ext cx="121920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689579"/>
            <a:ext cx="121920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507495"/>
            <a:ext cx="121920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89391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73036" y="2188564"/>
            <a:ext cx="45719" cy="4332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894" y="3419473"/>
            <a:ext cx="76211" cy="190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94089"/>
            <a:ext cx="12192000" cy="11079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1972924"/>
            <a:ext cx="12192000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আকৃতিগুলোর অর্ধেক রং কর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4468937" y="4197246"/>
            <a:ext cx="1588957" cy="232347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78900" y="4849917"/>
            <a:ext cx="2008680" cy="16339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9" idx="0"/>
            <a:endCxn id="9" idx="2"/>
          </p:cNvCxnSpPr>
          <p:nvPr/>
        </p:nvCxnSpPr>
        <p:spPr>
          <a:xfrm>
            <a:off x="2683240" y="4849917"/>
            <a:ext cx="0" cy="1633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0"/>
          </p:cNvCxnSpPr>
          <p:nvPr/>
        </p:nvCxnSpPr>
        <p:spPr>
          <a:xfrm>
            <a:off x="5263416" y="4197246"/>
            <a:ext cx="26231" cy="2286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4" idx="4"/>
          </p:cNvCxnSpPr>
          <p:nvPr/>
        </p:nvCxnSpPr>
        <p:spPr>
          <a:xfrm>
            <a:off x="7773219" y="4543426"/>
            <a:ext cx="0" cy="1782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lowchart: Connector 3"/>
          <p:cNvSpPr/>
          <p:nvPr/>
        </p:nvSpPr>
        <p:spPr>
          <a:xfrm flipH="1" flipV="1">
            <a:off x="6799792" y="4543426"/>
            <a:ext cx="1946855" cy="1940419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4" idx="4"/>
            <a:endCxn id="4" idx="0"/>
          </p:cNvCxnSpPr>
          <p:nvPr/>
        </p:nvCxnSpPr>
        <p:spPr>
          <a:xfrm>
            <a:off x="7773219" y="4543426"/>
            <a:ext cx="0" cy="1940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5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12192001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যাচাই করি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035189" y="3717562"/>
            <a:ext cx="2293920" cy="1609888"/>
            <a:chOff x="1900031" y="4856812"/>
            <a:chExt cx="1981023" cy="1400027"/>
          </a:xfrm>
        </p:grpSpPr>
        <p:sp>
          <p:nvSpPr>
            <p:cNvPr id="31" name="Rectangle 30"/>
            <p:cNvSpPr/>
            <p:nvPr/>
          </p:nvSpPr>
          <p:spPr>
            <a:xfrm>
              <a:off x="1961913" y="4856812"/>
              <a:ext cx="1919141" cy="140002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00031" y="4856812"/>
              <a:ext cx="959571" cy="140002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211930" y="3128419"/>
            <a:ext cx="1763121" cy="2293494"/>
            <a:chOff x="5282256" y="4856812"/>
            <a:chExt cx="1763121" cy="914400"/>
          </a:xfrm>
        </p:grpSpPr>
        <p:sp>
          <p:nvSpPr>
            <p:cNvPr id="40" name="Right Triangle 39"/>
            <p:cNvSpPr/>
            <p:nvPr/>
          </p:nvSpPr>
          <p:spPr>
            <a:xfrm>
              <a:off x="6130977" y="4856812"/>
              <a:ext cx="914400" cy="914400"/>
            </a:xfrm>
            <a:prstGeom prst="rtTriangl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ight Triangle 40"/>
            <p:cNvSpPr/>
            <p:nvPr/>
          </p:nvSpPr>
          <p:spPr>
            <a:xfrm rot="16200000">
              <a:off x="5250580" y="4890814"/>
              <a:ext cx="912073" cy="848722"/>
            </a:xfrm>
            <a:prstGeom prst="rt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Flowchart: Connector 14"/>
          <p:cNvSpPr/>
          <p:nvPr/>
        </p:nvSpPr>
        <p:spPr>
          <a:xfrm flipH="1" flipV="1">
            <a:off x="8317015" y="2993507"/>
            <a:ext cx="1946855" cy="2563319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106845" y="5786203"/>
            <a:ext cx="222226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সঠিক হয়েছে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49519" y="5786203"/>
            <a:ext cx="222226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সঠিক হয়েছে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12165" y="5784767"/>
            <a:ext cx="222226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সঠিক হয়নি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38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9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406" y="2123935"/>
            <a:ext cx="121920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অর্ধাংশ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পূর্ণসখ্যা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081164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কাজ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17"/>
          <a:stretch/>
        </p:blipFill>
        <p:spPr>
          <a:xfrm>
            <a:off x="1495190" y="4735001"/>
            <a:ext cx="1451823" cy="17188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59821" y="5010089"/>
            <a:ext cx="2160463" cy="11686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707" y="4641352"/>
            <a:ext cx="1649426" cy="16494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5"/>
          <a:stretch/>
        </p:blipFill>
        <p:spPr>
          <a:xfrm>
            <a:off x="10598853" y="4641352"/>
            <a:ext cx="1369309" cy="17430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814"/>
          <a:stretch/>
        </p:blipFill>
        <p:spPr>
          <a:xfrm>
            <a:off x="6608126" y="4620373"/>
            <a:ext cx="1542060" cy="16913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199"/>
          <a:stretch/>
        </p:blipFill>
        <p:spPr>
          <a:xfrm>
            <a:off x="3085296" y="4735001"/>
            <a:ext cx="1440654" cy="17430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7" t="48525" r="57740"/>
          <a:stretch/>
        </p:blipFill>
        <p:spPr>
          <a:xfrm>
            <a:off x="4706819" y="4735001"/>
            <a:ext cx="1516587" cy="148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12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30900"/>
            <a:ext cx="1203960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কাজগুলো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মিলিয়ে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94605" y="1083057"/>
            <a:ext cx="223058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অর্ধাংশ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57350" y="1066982"/>
            <a:ext cx="232756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পূর্ণসংখ্যা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60049" y="2364636"/>
            <a:ext cx="1867179" cy="10100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17"/>
          <a:stretch/>
        </p:blipFill>
        <p:spPr>
          <a:xfrm>
            <a:off x="6501525" y="3837764"/>
            <a:ext cx="1084187" cy="12836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7" t="48525" r="57740"/>
          <a:stretch/>
        </p:blipFill>
        <p:spPr>
          <a:xfrm>
            <a:off x="5102647" y="5219015"/>
            <a:ext cx="1381985" cy="13522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199"/>
          <a:stretch/>
        </p:blipFill>
        <p:spPr>
          <a:xfrm>
            <a:off x="6338771" y="2451005"/>
            <a:ext cx="1106428" cy="13386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755" y="3803245"/>
            <a:ext cx="1415770" cy="14157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5"/>
          <a:stretch/>
        </p:blipFill>
        <p:spPr>
          <a:xfrm>
            <a:off x="6568634" y="5078347"/>
            <a:ext cx="1203766" cy="1532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73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48148E-6 L -0.25 1.48148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11111E-6 L 0.25 -1.11111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33333E-6 L 0.25 -3.33333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9461"/>
            <a:ext cx="12192000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" y="2161110"/>
            <a:ext cx="12191997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টুকরার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অর্ধাংশ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 কীভাবে পড়া  হয়?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" y="3787120"/>
            <a:ext cx="12191999" cy="923330"/>
            <a:chOff x="209863" y="4266026"/>
            <a:chExt cx="12191999" cy="923330"/>
          </a:xfrm>
        </p:grpSpPr>
        <p:sp>
          <p:nvSpPr>
            <p:cNvPr id="4" name="TextBox 3"/>
            <p:cNvSpPr txBox="1"/>
            <p:nvPr/>
          </p:nvSpPr>
          <p:spPr>
            <a:xfrm>
              <a:off x="209863" y="4266026"/>
              <a:ext cx="12191999" cy="92333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5400" dirty="0" smtClean="0"/>
                <a:t>২।      কথায় লেখ;</a:t>
              </a:r>
              <a:endParaRPr lang="en-US" sz="5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100139" y="4266026"/>
                  <a:ext cx="1163378" cy="851002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n-BD" sz="2800" b="0" i="1" smtClean="0">
                              <a:latin typeface="Cambria Math" panose="02040503050406030204" pitchFamily="18" charset="0"/>
                            </a:rPr>
                            <m:t>১</m:t>
                          </m:r>
                          <m:r>
                            <a:rPr lang="bn-BD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bn-BD" sz="2800" b="0" i="1" smtClean="0">
                              <a:latin typeface="Cambria Math" panose="02040503050406030204" pitchFamily="18" charset="0"/>
                            </a:rPr>
                            <m:t>২</m:t>
                          </m:r>
                          <m:r>
                            <a:rPr lang="bn-BD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a14:m>
                  <a:r>
                    <a:rPr lang="bn-BD" sz="2800" dirty="0" smtClean="0"/>
                    <a:t> </a:t>
                  </a:r>
                  <a:r>
                    <a:rPr lang="bn-BD" sz="3600" dirty="0" smtClean="0"/>
                    <a:t>কে</a:t>
                  </a:r>
                  <a:endParaRPr lang="en-US" sz="2800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0139" y="4266026"/>
                  <a:ext cx="1163378" cy="851002"/>
                </a:xfrm>
                <a:prstGeom prst="rect">
                  <a:avLst/>
                </a:prstGeom>
                <a:blipFill>
                  <a:blip r:embed="rId2"/>
                  <a:stretch>
                    <a:fillRect r="-14063" b="-170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TextBox 8"/>
          <p:cNvSpPr txBox="1"/>
          <p:nvPr/>
        </p:nvSpPr>
        <p:spPr>
          <a:xfrm>
            <a:off x="-1" y="5418660"/>
            <a:ext cx="121920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0920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4430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900363"/>
            <a:ext cx="12192000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করছি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0935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221599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383" y="2215991"/>
            <a:ext cx="8853054" cy="480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24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83" t="-4074" r="4783" b="20778"/>
          <a:stretch/>
        </p:blipFill>
        <p:spPr>
          <a:xfrm>
            <a:off x="8744262" y="2261016"/>
            <a:ext cx="3447738" cy="45969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0" y="-15016"/>
            <a:ext cx="12192000" cy="22159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115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15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en-US" sz="115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চিতি</a:t>
            </a:r>
            <a:r>
              <a:rPr lang="bn-BD" sz="13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200975"/>
            <a:ext cx="8756868" cy="470898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প্রবীর কান্তি পাল</a:t>
            </a: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 </a:t>
            </a: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জলিলপুর সরকারি প্রাথমিক বিদ্যালয় </a:t>
            </a: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বানিয়াচং, হবিগঞ্জ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ICT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৩য় ব্যাচ,হবিগঞ্জ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PTI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03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08859"/>
            <a:ext cx="12191999" cy="18620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" y="2100953"/>
            <a:ext cx="12191998" cy="21852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 ২য়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" y="4285713"/>
            <a:ext cx="12191999" cy="212365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পৃষ্টা নম্বর ৭৬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92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7547548" y="3297836"/>
            <a:ext cx="2430768" cy="2236261"/>
            <a:chOff x="5936104" y="2698228"/>
            <a:chExt cx="2716823" cy="195570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647" t="48918" r="59382"/>
            <a:stretch/>
          </p:blipFill>
          <p:spPr>
            <a:xfrm rot="601248">
              <a:off x="7434667" y="2707713"/>
              <a:ext cx="1218260" cy="1946223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95" t="48918" r="72942"/>
            <a:stretch/>
          </p:blipFill>
          <p:spPr>
            <a:xfrm rot="21152525">
              <a:off x="5936104" y="2698228"/>
              <a:ext cx="1274166" cy="1946223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1" y="137824"/>
            <a:ext cx="12072078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চল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ছবিগুলো দেখি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318399" y="5879674"/>
                <a:ext cx="944380" cy="646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n-BD" b="0" i="1" smtClean="0">
                              <a:latin typeface="Cambria Math" panose="02040503050406030204" pitchFamily="18" charset="0"/>
                            </a:rPr>
                            <m:t>১</m:t>
                          </m:r>
                        </m:num>
                        <m:den>
                          <m:r>
                            <a:rPr lang="bn-BD" b="0" i="1" smtClean="0">
                              <a:latin typeface="Cambria Math" panose="02040503050406030204" pitchFamily="18" charset="0"/>
                            </a:rPr>
                            <m:t>২</m:t>
                          </m:r>
                          <m:r>
                            <a:rPr lang="bn-BD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8399" y="5879674"/>
                <a:ext cx="944380" cy="6469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003955" y="5964438"/>
                <a:ext cx="1244184" cy="646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n-BD" b="0" i="1" smtClean="0">
                              <a:latin typeface="Cambria Math" panose="02040503050406030204" pitchFamily="18" charset="0"/>
                            </a:rPr>
                            <m:t>১</m:t>
                          </m:r>
                        </m:num>
                        <m:den>
                          <m:r>
                            <a:rPr lang="bn-BD" b="0" i="1" smtClean="0">
                              <a:latin typeface="Cambria Math" panose="02040503050406030204" pitchFamily="18" charset="0"/>
                            </a:rPr>
                            <m:t>২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3955" y="5964438"/>
                <a:ext cx="1244184" cy="6469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749000" y="5952624"/>
                <a:ext cx="944380" cy="646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n-BD" b="0" i="1" smtClean="0">
                              <a:latin typeface="Cambria Math" panose="02040503050406030204" pitchFamily="18" charset="0"/>
                            </a:rPr>
                            <m:t>১</m:t>
                          </m:r>
                        </m:num>
                        <m:den>
                          <m:r>
                            <a:rPr lang="bn-BD" b="0" i="1" smtClean="0">
                              <a:latin typeface="Cambria Math" panose="02040503050406030204" pitchFamily="18" charset="0"/>
                            </a:rPr>
                            <m:t>২</m:t>
                          </m:r>
                          <m:r>
                            <a:rPr lang="bn-BD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000" y="5952624"/>
                <a:ext cx="944380" cy="6469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722180" y="5952624"/>
                <a:ext cx="944380" cy="646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n-BD" b="0" i="1" smtClean="0">
                              <a:latin typeface="Cambria Math" panose="02040503050406030204" pitchFamily="18" charset="0"/>
                            </a:rPr>
                            <m:t>১</m:t>
                          </m:r>
                        </m:num>
                        <m:den>
                          <m:r>
                            <a:rPr lang="bn-BD" b="0" i="1" smtClean="0">
                              <a:latin typeface="Cambria Math" panose="02040503050406030204" pitchFamily="18" charset="0"/>
                            </a:rPr>
                            <m:t>২</m:t>
                          </m:r>
                          <m:r>
                            <a:rPr lang="bn-BD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2180" y="5952624"/>
                <a:ext cx="944380" cy="6469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17"/>
          <a:stretch/>
        </p:blipFill>
        <p:spPr>
          <a:xfrm>
            <a:off x="3871615" y="3955512"/>
            <a:ext cx="1451823" cy="171886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814"/>
          <a:stretch/>
        </p:blipFill>
        <p:spPr>
          <a:xfrm>
            <a:off x="1285686" y="3955512"/>
            <a:ext cx="1542060" cy="16913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06110" y="6016233"/>
            <a:ext cx="287811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অর্ধেক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28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40749"/>
            <a:ext cx="12191999" cy="31700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 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উপকরণ-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১টি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১টি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১টি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রুটি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১টি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১রশি ১টি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7" t="48525" r="57740"/>
          <a:stretch/>
        </p:blipFill>
        <p:spPr>
          <a:xfrm>
            <a:off x="4432875" y="3969509"/>
            <a:ext cx="1860194" cy="17963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32720" y="5835487"/>
            <a:ext cx="1334156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1545" y="5821699"/>
            <a:ext cx="1274163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রুটি 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97531" y="3792731"/>
            <a:ext cx="2279020" cy="17092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3" r="19192"/>
          <a:stretch/>
        </p:blipFill>
        <p:spPr>
          <a:xfrm>
            <a:off x="8283705" y="3259450"/>
            <a:ext cx="1490255" cy="25063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52979" y="5804709"/>
            <a:ext cx="1551709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3507" y="4306340"/>
            <a:ext cx="2118202" cy="12124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18794" y="4207819"/>
            <a:ext cx="2268857" cy="12588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708" y="3853459"/>
            <a:ext cx="2336880" cy="185531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051106" y="5786874"/>
            <a:ext cx="1709921" cy="70788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462" y="6033214"/>
            <a:ext cx="1358588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42762" y="6033213"/>
            <a:ext cx="1133015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4020" y="5944812"/>
            <a:ext cx="900113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684020" y="3620174"/>
            <a:ext cx="647330" cy="21667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3702836" y="3686612"/>
            <a:ext cx="385763" cy="2100262"/>
          </a:xfrm>
          <a:custGeom>
            <a:avLst/>
            <a:gdLst>
              <a:gd name="connsiteX0" fmla="*/ 0 w 385763"/>
              <a:gd name="connsiteY0" fmla="*/ 0 h 2100262"/>
              <a:gd name="connsiteX1" fmla="*/ 14288 w 385763"/>
              <a:gd name="connsiteY1" fmla="*/ 171450 h 2100262"/>
              <a:gd name="connsiteX2" fmla="*/ 57150 w 385763"/>
              <a:gd name="connsiteY2" fmla="*/ 300037 h 2100262"/>
              <a:gd name="connsiteX3" fmla="*/ 85725 w 385763"/>
              <a:gd name="connsiteY3" fmla="*/ 414337 h 2100262"/>
              <a:gd name="connsiteX4" fmla="*/ 114300 w 385763"/>
              <a:gd name="connsiteY4" fmla="*/ 514350 h 2100262"/>
              <a:gd name="connsiteX5" fmla="*/ 142875 w 385763"/>
              <a:gd name="connsiteY5" fmla="*/ 571500 h 2100262"/>
              <a:gd name="connsiteX6" fmla="*/ 157163 w 385763"/>
              <a:gd name="connsiteY6" fmla="*/ 642937 h 2100262"/>
              <a:gd name="connsiteX7" fmla="*/ 171450 w 385763"/>
              <a:gd name="connsiteY7" fmla="*/ 700087 h 2100262"/>
              <a:gd name="connsiteX8" fmla="*/ 200025 w 385763"/>
              <a:gd name="connsiteY8" fmla="*/ 842962 h 2100262"/>
              <a:gd name="connsiteX9" fmla="*/ 185738 w 385763"/>
              <a:gd name="connsiteY9" fmla="*/ 1200150 h 2100262"/>
              <a:gd name="connsiteX10" fmla="*/ 171450 w 385763"/>
              <a:gd name="connsiteY10" fmla="*/ 1271587 h 2100262"/>
              <a:gd name="connsiteX11" fmla="*/ 142875 w 385763"/>
              <a:gd name="connsiteY11" fmla="*/ 1357312 h 2100262"/>
              <a:gd name="connsiteX12" fmla="*/ 171450 w 385763"/>
              <a:gd name="connsiteY12" fmla="*/ 1571625 h 2100262"/>
              <a:gd name="connsiteX13" fmla="*/ 200025 w 385763"/>
              <a:gd name="connsiteY13" fmla="*/ 1614487 h 2100262"/>
              <a:gd name="connsiteX14" fmla="*/ 242888 w 385763"/>
              <a:gd name="connsiteY14" fmla="*/ 1643062 h 2100262"/>
              <a:gd name="connsiteX15" fmla="*/ 314325 w 385763"/>
              <a:gd name="connsiteY15" fmla="*/ 1714500 h 2100262"/>
              <a:gd name="connsiteX16" fmla="*/ 385763 w 385763"/>
              <a:gd name="connsiteY16" fmla="*/ 1800225 h 2100262"/>
              <a:gd name="connsiteX17" fmla="*/ 371475 w 385763"/>
              <a:gd name="connsiteY17" fmla="*/ 1985962 h 2100262"/>
              <a:gd name="connsiteX18" fmla="*/ 357188 w 385763"/>
              <a:gd name="connsiteY18" fmla="*/ 2028825 h 2100262"/>
              <a:gd name="connsiteX19" fmla="*/ 314325 w 385763"/>
              <a:gd name="connsiteY19" fmla="*/ 2057400 h 2100262"/>
              <a:gd name="connsiteX20" fmla="*/ 271463 w 385763"/>
              <a:gd name="connsiteY20" fmla="*/ 2100262 h 210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85763" h="2100262">
                <a:moveTo>
                  <a:pt x="0" y="0"/>
                </a:moveTo>
                <a:cubicBezTo>
                  <a:pt x="4763" y="57150"/>
                  <a:pt x="4860" y="114882"/>
                  <a:pt x="14288" y="171450"/>
                </a:cubicBezTo>
                <a:cubicBezTo>
                  <a:pt x="21430" y="214301"/>
                  <a:pt x="46436" y="257180"/>
                  <a:pt x="57150" y="300037"/>
                </a:cubicBezTo>
                <a:lnTo>
                  <a:pt x="85725" y="414337"/>
                </a:lnTo>
                <a:cubicBezTo>
                  <a:pt x="92973" y="443329"/>
                  <a:pt x="102005" y="485660"/>
                  <a:pt x="114300" y="514350"/>
                </a:cubicBezTo>
                <a:cubicBezTo>
                  <a:pt x="122690" y="533927"/>
                  <a:pt x="133350" y="552450"/>
                  <a:pt x="142875" y="571500"/>
                </a:cubicBezTo>
                <a:cubicBezTo>
                  <a:pt x="147638" y="595312"/>
                  <a:pt x="151895" y="619231"/>
                  <a:pt x="157163" y="642937"/>
                </a:cubicBezTo>
                <a:cubicBezTo>
                  <a:pt x="161423" y="662106"/>
                  <a:pt x="167336" y="680887"/>
                  <a:pt x="171450" y="700087"/>
                </a:cubicBezTo>
                <a:cubicBezTo>
                  <a:pt x="181626" y="747577"/>
                  <a:pt x="200025" y="842962"/>
                  <a:pt x="200025" y="842962"/>
                </a:cubicBezTo>
                <a:cubicBezTo>
                  <a:pt x="195263" y="962025"/>
                  <a:pt x="193664" y="1081256"/>
                  <a:pt x="185738" y="1200150"/>
                </a:cubicBezTo>
                <a:cubicBezTo>
                  <a:pt x="184123" y="1224380"/>
                  <a:pt x="177840" y="1248159"/>
                  <a:pt x="171450" y="1271587"/>
                </a:cubicBezTo>
                <a:cubicBezTo>
                  <a:pt x="163525" y="1300646"/>
                  <a:pt x="142875" y="1357312"/>
                  <a:pt x="142875" y="1357312"/>
                </a:cubicBezTo>
                <a:cubicBezTo>
                  <a:pt x="146066" y="1395605"/>
                  <a:pt x="142271" y="1513267"/>
                  <a:pt x="171450" y="1571625"/>
                </a:cubicBezTo>
                <a:cubicBezTo>
                  <a:pt x="179129" y="1586984"/>
                  <a:pt x="187883" y="1602345"/>
                  <a:pt x="200025" y="1614487"/>
                </a:cubicBezTo>
                <a:cubicBezTo>
                  <a:pt x="212167" y="1626629"/>
                  <a:pt x="228600" y="1633537"/>
                  <a:pt x="242888" y="1643062"/>
                </a:cubicBezTo>
                <a:cubicBezTo>
                  <a:pt x="295274" y="1721642"/>
                  <a:pt x="242890" y="1654971"/>
                  <a:pt x="314325" y="1714500"/>
                </a:cubicBezTo>
                <a:cubicBezTo>
                  <a:pt x="355581" y="1748880"/>
                  <a:pt x="357665" y="1758077"/>
                  <a:pt x="385763" y="1800225"/>
                </a:cubicBezTo>
                <a:cubicBezTo>
                  <a:pt x="381000" y="1862137"/>
                  <a:pt x="379177" y="1924346"/>
                  <a:pt x="371475" y="1985962"/>
                </a:cubicBezTo>
                <a:cubicBezTo>
                  <a:pt x="369607" y="2000906"/>
                  <a:pt x="366596" y="2017065"/>
                  <a:pt x="357188" y="2028825"/>
                </a:cubicBezTo>
                <a:cubicBezTo>
                  <a:pt x="346461" y="2042234"/>
                  <a:pt x="327517" y="2046407"/>
                  <a:pt x="314325" y="2057400"/>
                </a:cubicBezTo>
                <a:cubicBezTo>
                  <a:pt x="298803" y="2070335"/>
                  <a:pt x="271463" y="2100262"/>
                  <a:pt x="271463" y="2100262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689194" y="5914033"/>
            <a:ext cx="86801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রশি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22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02056"/>
            <a:ext cx="12192000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/>
              <a:t>আজকের পাঠ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418558"/>
            <a:ext cx="12192000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ভগ্নাংশের ধারনা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4789058"/>
            <a:ext cx="12192000" cy="132343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 পূর্ণবস্তুর অর্ধেক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23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237" y="3390894"/>
            <a:ext cx="9526" cy="7621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0"/>
            <a:ext cx="12191999" cy="186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962400"/>
            <a:ext cx="12191999" cy="28007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১৯.১.১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অর্ধেক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76795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12072937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কি রুটি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আপেলের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মত কোন কিছু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বন্ধুর সাথে ভাগ করে খেয়েছ?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288340"/>
            <a:ext cx="12010591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 ভাগাভাগি করেছ?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746" y="2650442"/>
            <a:ext cx="2517723" cy="22610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450" y="2650442"/>
            <a:ext cx="2939140" cy="220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70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9388" y="-395638"/>
            <a:ext cx="10577945" cy="685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196"/>
            <a:ext cx="11914909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জয় ও মিথির একটি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আছে ।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কীভাবে ভাগ করলে দুই জনেই সমান পরিমাণ পাবে?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117" y="5486125"/>
            <a:ext cx="12123883" cy="11079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এটা কী সমানভাবে ভাগ হয়েছে?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74960" y="45292"/>
            <a:ext cx="1232373" cy="685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3" r="57092"/>
          <a:stretch/>
        </p:blipFill>
        <p:spPr>
          <a:xfrm>
            <a:off x="6321424" y="1951878"/>
            <a:ext cx="808326" cy="335045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3765596" y="-321526"/>
            <a:ext cx="1145611" cy="685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91" r="19192"/>
          <a:stretch/>
        </p:blipFill>
        <p:spPr>
          <a:xfrm>
            <a:off x="7070859" y="1951878"/>
            <a:ext cx="1347468" cy="335045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8117" y="5569481"/>
            <a:ext cx="1219200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কাটতে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175" y="5527786"/>
            <a:ext cx="12123883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না,আমরা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21282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-0.25 4.8148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4.81481E-6 L -0.25 4.81481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14" grpId="0" animBg="1"/>
      <p:bldP spid="14" grpId="1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 rtlCol="0">
        <a:spAutoFit/>
      </a:bodyPr>
      <a:lstStyle>
        <a:defPPr algn="ctr">
          <a:defRPr sz="8800"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286</Words>
  <Application>Microsoft Office PowerPoint</Application>
  <PresentationFormat>Widescreen</PresentationFormat>
  <Paragraphs>66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PTI-2</dc:creator>
  <cp:lastModifiedBy>PTI-2</cp:lastModifiedBy>
  <cp:revision>167</cp:revision>
  <dcterms:created xsi:type="dcterms:W3CDTF">2020-02-03T03:49:43Z</dcterms:created>
  <dcterms:modified xsi:type="dcterms:W3CDTF">2020-02-05T11:00:36Z</dcterms:modified>
</cp:coreProperties>
</file>