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72" r:id="rId12"/>
    <p:sldId id="273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6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1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2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7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0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8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1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0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9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3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6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54CA5-0FFA-41FE-B81C-B318AFD0907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7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4" y="14615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2057399"/>
            <a:ext cx="6890028" cy="132343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আসসালামু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আলাইকুম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27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457200"/>
            <a:ext cx="3657600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স্কেলের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1904999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ভূচিত্রাবলি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মানচিত্র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দেয়াল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মানচিত্র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  <a:p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02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838200"/>
            <a:ext cx="5081954" cy="707886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গুণগত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1981200"/>
            <a:ext cx="1600200" cy="1524000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ভূচিত্রাবলি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মানচিত্র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4031" y="4049151"/>
            <a:ext cx="1458937" cy="1524000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দেয়াল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মানচিত্র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67000" y="4049151"/>
            <a:ext cx="1600200" cy="1524000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ভূতাত্ত্বিক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মানচিত্র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3000" y="3962400"/>
            <a:ext cx="1600200" cy="1524000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স্থানীয়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বৈচিত্রসূচক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মানচিত্র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010400" y="3962400"/>
            <a:ext cx="1523999" cy="1524000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মৌজা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মানচিত্র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67000" y="1981200"/>
            <a:ext cx="1600200" cy="1524000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ভূসংস্থানিক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মানচিত্র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953000" y="1974166"/>
            <a:ext cx="1600200" cy="1524000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ভূমিরূপের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মানচিত্র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010400" y="1974166"/>
            <a:ext cx="1447800" cy="1524000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মৃত্তিকা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মানচিত্র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062968" y="1546086"/>
            <a:ext cx="223032" cy="428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9" idx="0"/>
          </p:cNvCxnSpPr>
          <p:nvPr/>
        </p:nvCxnSpPr>
        <p:spPr>
          <a:xfrm>
            <a:off x="3467100" y="1546086"/>
            <a:ext cx="0" cy="435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486400" y="1546086"/>
            <a:ext cx="0" cy="428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367954" y="1546086"/>
            <a:ext cx="99646" cy="428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062968" y="1676400"/>
            <a:ext cx="604032" cy="2372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191000" y="1546086"/>
            <a:ext cx="381000" cy="2416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" idx="2"/>
          </p:cNvCxnSpPr>
          <p:nvPr/>
        </p:nvCxnSpPr>
        <p:spPr>
          <a:xfrm>
            <a:off x="4826977" y="1546086"/>
            <a:ext cx="126023" cy="2416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705600" y="1676400"/>
            <a:ext cx="304800" cy="2372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30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838200"/>
            <a:ext cx="5081954" cy="707886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পরিমাণগত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1981200"/>
            <a:ext cx="1600200" cy="1524000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বায়ুর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উত্তাপ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4031" y="4191000"/>
            <a:ext cx="1529569" cy="1524000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খনিজ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86200" y="4191000"/>
            <a:ext cx="1600200" cy="1524000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বনজ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553200" y="4191000"/>
            <a:ext cx="1600200" cy="1524000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শিল্পজ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67000" y="1981200"/>
            <a:ext cx="1600200" cy="1524000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বৃষ্টিপাতের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953000" y="1974166"/>
            <a:ext cx="1600200" cy="1524000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জনসংখ্যার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বণ্টন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010399" y="1974166"/>
            <a:ext cx="1523999" cy="1524000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b="1" dirty="0" err="1" smtClean="0">
                <a:latin typeface="NikoshBAN" pitchFamily="2" charset="0"/>
                <a:cs typeface="NikoshBAN" pitchFamily="2" charset="0"/>
              </a:rPr>
              <a:t>জনসংখ্যার</a:t>
            </a:r>
            <a:endParaRPr lang="en-US" sz="27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700" b="1" dirty="0" err="1" smtClean="0">
                <a:latin typeface="NikoshBAN" pitchFamily="2" charset="0"/>
                <a:cs typeface="NikoshBAN" pitchFamily="2" charset="0"/>
              </a:rPr>
              <a:t>ঘনত্ব</a:t>
            </a:r>
            <a:endParaRPr lang="en-US" sz="27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062968" y="1546086"/>
            <a:ext cx="223032" cy="428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0"/>
          </p:cNvCxnSpPr>
          <p:nvPr/>
        </p:nvCxnSpPr>
        <p:spPr>
          <a:xfrm>
            <a:off x="3467100" y="1546086"/>
            <a:ext cx="0" cy="435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86400" y="1546086"/>
            <a:ext cx="0" cy="428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67954" y="1546086"/>
            <a:ext cx="99646" cy="428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062968" y="1676400"/>
            <a:ext cx="604032" cy="2372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2000" y="1546086"/>
            <a:ext cx="114300" cy="2503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781800" y="1676400"/>
            <a:ext cx="76200" cy="2372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91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ypes of map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11602" y="1015663"/>
            <a:ext cx="7899920" cy="707886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9180" y="0"/>
            <a:ext cx="7899920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79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5385" y="609600"/>
            <a:ext cx="2193229" cy="1107996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algn="ctr"/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2133600"/>
            <a:ext cx="6324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এসেছে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কোনগুলো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বৃহ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স্কেলের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৫। ২টি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স্কেলের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6713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533400"/>
            <a:ext cx="1996059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4478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ক্যাডাস্ট্রাল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মৌজা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ভূচিত্রাবলি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এটলাস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75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মডেল কন্টেন\মডেল কন্টেন এর ছবি\rose-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0" y="2209800"/>
            <a:ext cx="685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1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হাফেজ</a:t>
            </a:r>
            <a:endParaRPr lang="en-US" sz="1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2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9634" y="3244334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4290981"/>
            <a:ext cx="4800600" cy="20313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বকর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সিদ্দিক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শিক্ষক (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ইস্কাটন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গার্ডেন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১০/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ইস্কাটন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গার্ডেন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রোড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রমনা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ঢাকা</a:t>
            </a:r>
            <a:endParaRPr lang="bn-BD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abubakaresk@gmail.com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7800" y="4460257"/>
            <a:ext cx="3657600" cy="16927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bn-BD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১০ম</a:t>
            </a:r>
            <a:endParaRPr lang="bn-BD" sz="36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পরিবেশ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৩</a:t>
            </a:r>
            <a:endParaRPr lang="bn-BD" sz="3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5257800" y="76200"/>
            <a:ext cx="3276600" cy="954206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609600" y="152400"/>
            <a:ext cx="3200400" cy="954206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all document\সব কিছু\ALL CV\Abu Bakar new Pic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1390971"/>
            <a:ext cx="2425373" cy="242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bubokor\Desktop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287" y="1353393"/>
            <a:ext cx="2714625" cy="271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8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source Ma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456"/>
            <a:ext cx="4800600" cy="2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Income Ma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-36342"/>
            <a:ext cx="4360985" cy="220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Physical map of Eurasia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52675"/>
            <a:ext cx="4343400" cy="19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United States political map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333875"/>
            <a:ext cx="4343400" cy="2566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Types of maps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52674"/>
            <a:ext cx="4495800" cy="4352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539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00200"/>
            <a:ext cx="8305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</a:p>
          <a:p>
            <a:pPr algn="ctr"/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57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1066799"/>
            <a:ext cx="7620000" cy="36317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i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i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b="1" i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b="1" i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...</a:t>
            </a:r>
            <a:endParaRPr lang="en-US" sz="3600" b="1" i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স্কেল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বিষয়বস্তু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মানচিত্রের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মানচিত্রের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95024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696200" cy="48320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b="1" u="sng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মানচিত্রের</a:t>
            </a:r>
            <a:r>
              <a:rPr lang="en-US" sz="44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endParaRPr lang="en-US" sz="4400" b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ইংরেজি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Map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প্রতিশব্দ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ল্যাটিন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Mappa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Map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এসেছে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কাপড়ের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টুকরা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1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ড্রয়িং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রেখাঙ্কন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ভূপৃষ্ঠের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বৃহ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অঞ্চলকে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মানচিত্রের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85249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7400" y="6858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মানচিত্রের</a:t>
            </a:r>
            <a:r>
              <a:rPr 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</a:t>
            </a:r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2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385166"/>
            <a:ext cx="754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অঞ্চল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ভূপ্রকৃতি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2514600"/>
            <a:ext cx="754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মহাদেশ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মহাসাগরের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9926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4152900" y="1031223"/>
            <a:ext cx="1485900" cy="16357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905000" y="1219200"/>
            <a:ext cx="74295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28600" y="2514600"/>
            <a:ext cx="3924300" cy="3200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বৃহ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স্কেলের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মানচিত্র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b="1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স্কেলের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মানচিত্র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953000" y="2293620"/>
            <a:ext cx="3581400" cy="31165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2600" b="1" dirty="0" err="1" smtClean="0">
                <a:latin typeface="NikoshBAN" pitchFamily="2" charset="0"/>
                <a:cs typeface="NikoshBAN" pitchFamily="2" charset="0"/>
              </a:rPr>
              <a:t>গুণগত</a:t>
            </a:r>
            <a:r>
              <a:rPr lang="en-US" sz="2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b="1" dirty="0" err="1" smtClean="0">
                <a:latin typeface="NikoshBAN" pitchFamily="2" charset="0"/>
                <a:cs typeface="NikoshBAN" pitchFamily="2" charset="0"/>
              </a:rPr>
              <a:t>মানচিত্র</a:t>
            </a:r>
            <a:endParaRPr lang="en-US" sz="2600" b="1" dirty="0">
              <a:latin typeface="NikoshBAN" pitchFamily="2" charset="0"/>
              <a:cs typeface="NikoshBAN" pitchFamily="2" charset="0"/>
            </a:endParaRPr>
          </a:p>
          <a:p>
            <a:endParaRPr lang="en-US" sz="2600" b="1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600" b="1" dirty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2600" b="1" dirty="0" err="1" smtClean="0">
                <a:latin typeface="NikoshBAN" pitchFamily="2" charset="0"/>
                <a:cs typeface="NikoshBAN" pitchFamily="2" charset="0"/>
              </a:rPr>
              <a:t>পরিমাণগত</a:t>
            </a:r>
            <a:r>
              <a:rPr lang="en-US" sz="2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b="1" dirty="0" err="1" smtClean="0">
                <a:latin typeface="NikoshBAN" pitchFamily="2" charset="0"/>
                <a:cs typeface="NikoshBAN" pitchFamily="2" charset="0"/>
              </a:rPr>
              <a:t>মানচিত্র</a:t>
            </a:r>
            <a:endParaRPr lang="en-US" sz="2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76400" y="677280"/>
            <a:ext cx="655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b="1" u="sng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স্কেল</a:t>
            </a:r>
            <a:r>
              <a:rPr lang="en-US" sz="40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u="sng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বিষয়বস্তু</a:t>
            </a:r>
            <a:r>
              <a:rPr lang="en-US" sz="40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40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মানচিত্র</a:t>
            </a:r>
            <a:endParaRPr lang="en-US" sz="4000" b="1" u="sng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55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533400"/>
            <a:ext cx="40386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বৃহ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স্কেলের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524000"/>
            <a:ext cx="6553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নৌচলাচল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নাবিকদের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চার্ট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বিমান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চলাচল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বৈমানিকদের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চার্ট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মৌজা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ক্রাডাসট্রাল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মানচিত্র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11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11563</TotalTime>
  <Words>313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Abu Bakar</cp:lastModifiedBy>
  <cp:revision>70</cp:revision>
  <dcterms:created xsi:type="dcterms:W3CDTF">2020-01-27T19:30:08Z</dcterms:created>
  <dcterms:modified xsi:type="dcterms:W3CDTF">2020-02-05T03:26:33Z</dcterms:modified>
</cp:coreProperties>
</file>