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81" r:id="rId7"/>
    <p:sldId id="280" r:id="rId8"/>
    <p:sldId id="282" r:id="rId9"/>
    <p:sldId id="283" r:id="rId10"/>
    <p:sldId id="278" r:id="rId11"/>
    <p:sldId id="284" r:id="rId12"/>
    <p:sldId id="285" r:id="rId13"/>
    <p:sldId id="286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77C6E-7BB9-4138-BA5B-592432AB2A06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C0377-CF3A-45E4-BCB4-1406B1086D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7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hyperlink" Target="mailto:bipulendranath1971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04887A-121F-4F66-A97D-ECFD0218D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0929"/>
            <a:ext cx="8610599" cy="6248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06B61E-C736-4B27-8DD1-30DF32D80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00929"/>
            <a:ext cx="2819400" cy="1619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A56CD0-489D-416B-A29A-7A7140FA1CCA}"/>
              </a:ext>
            </a:extLst>
          </p:cNvPr>
          <p:cNvSpPr txBox="1"/>
          <p:nvPr/>
        </p:nvSpPr>
        <p:spPr>
          <a:xfrm>
            <a:off x="3733800" y="3828316"/>
            <a:ext cx="5583702" cy="2779542"/>
          </a:xfrm>
          <a:prstGeom prst="rect">
            <a:avLst/>
          </a:prstGeom>
          <a:noFill/>
        </p:spPr>
        <p:txBody>
          <a:bodyPr wrap="square" lIns="91440" rtlCol="0">
            <a:prstTxWarp prst="textPlain">
              <a:avLst/>
            </a:prstTxWarp>
            <a:noAutofit/>
            <a:scene3d>
              <a:camera prst="obliqueTopLeft"/>
              <a:lightRig rig="threePt" dir="t">
                <a:rot lat="0" lon="0" rev="16200000"/>
              </a:lightRig>
            </a:scene3d>
            <a:sp3d extrusionH="1270000" contourW="57150" prstMaterial="powder">
              <a:bevelT w="419100" h="419100"/>
              <a:bevelB w="635000" h="635000" prst="angle"/>
              <a:extrusionClr>
                <a:srgbClr val="F339C2"/>
              </a:extrusionClr>
            </a:sp3d>
          </a:bodyPr>
          <a:lstStyle/>
          <a:p>
            <a:r>
              <a:rPr lang="en-US" sz="9600" dirty="0">
                <a:ln w="2006600" cap="sq">
                  <a:noFill/>
                  <a:beve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>
                <a:ln w="2006600" cap="sq">
                  <a:noFill/>
                  <a:bevel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Good</a:t>
            </a:r>
            <a:r>
              <a:rPr lang="en-US" sz="9600" dirty="0">
                <a:ln w="2006600" cap="sq">
                  <a:noFill/>
                  <a:bevel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morning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0000"/>
            </a:gs>
            <a:gs pos="47767">
              <a:srgbClr val="FFC200"/>
            </a:gs>
            <a:gs pos="11504">
              <a:srgbClr val="00B050"/>
            </a:gs>
            <a:gs pos="59000">
              <a:srgbClr val="FFFF00"/>
            </a:gs>
            <a:gs pos="98000">
              <a:srgbClr val="00B050"/>
            </a:gs>
            <a:gs pos="59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066800" y="1790700"/>
            <a:ext cx="6705600" cy="3276600"/>
          </a:xfrm>
          <a:prstGeom prst="ellipseRibbon2">
            <a:avLst/>
          </a:prstGeom>
          <a:gradFill>
            <a:gsLst>
              <a:gs pos="12000">
                <a:srgbClr val="FF0000"/>
              </a:gs>
              <a:gs pos="11504">
                <a:srgbClr val="FFFF00"/>
              </a:gs>
              <a:gs pos="59000">
                <a:srgbClr val="FFFF00"/>
              </a:gs>
              <a:gs pos="98000">
                <a:srgbClr val="00B050"/>
              </a:gs>
              <a:gs pos="59000">
                <a:srgbClr val="FF0000"/>
              </a:gs>
              <a:gs pos="100000">
                <a:srgbClr val="00B050"/>
              </a:gs>
            </a:gsLst>
            <a:lin ang="5400000" scaled="1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2438400"/>
            <a:ext cx="49530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757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0">
              <a:srgbClr val="FF0000"/>
            </a:gs>
            <a:gs pos="74000">
              <a:srgbClr val="00B050"/>
            </a:gs>
            <a:gs pos="100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55206-A541-405F-959E-729562557B40}"/>
              </a:ext>
            </a:extLst>
          </p:cNvPr>
          <p:cNvSpPr/>
          <p:nvPr/>
        </p:nvSpPr>
        <p:spPr>
          <a:xfrm>
            <a:off x="228600" y="1371600"/>
            <a:ext cx="8610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38100">
                  <a:solidFill>
                    <a:srgbClr val="00B05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non cursive small letter</a:t>
            </a:r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4000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C983B0-3AD9-4F9A-AB60-2758AB94AC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1800" y="1802089"/>
            <a:ext cx="1920288" cy="32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75C3CA-8EA3-4DD0-9024-42E8984F6BA4}"/>
              </a:ext>
            </a:extLst>
          </p:cNvPr>
          <p:cNvSpPr/>
          <p:nvPr/>
        </p:nvSpPr>
        <p:spPr>
          <a:xfrm>
            <a:off x="834726" y="762000"/>
            <a:ext cx="77807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38100">
                  <a:solidFill>
                    <a:srgbClr val="00B05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non cursive capital letter</a:t>
            </a:r>
            <a:endParaRPr lang="en-US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02382-F762-4025-8DE2-101CA0D260B2}"/>
              </a:ext>
            </a:extLst>
          </p:cNvPr>
          <p:cNvSpPr/>
          <p:nvPr/>
        </p:nvSpPr>
        <p:spPr>
          <a:xfrm>
            <a:off x="2743200" y="1191566"/>
            <a:ext cx="239841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00" b="1" dirty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239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76C1F86C-0541-4F68-9B4A-4773ACD93209}"/>
              </a:ext>
            </a:extLst>
          </p:cNvPr>
          <p:cNvSpPr/>
          <p:nvPr/>
        </p:nvSpPr>
        <p:spPr>
          <a:xfrm>
            <a:off x="381000" y="838200"/>
            <a:ext cx="8305800" cy="44958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Impact" panose="020B0806030902050204" pitchFamily="34" charset="0"/>
              </a:rPr>
              <a:t>What have you learned in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12473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FFFF00"/>
            </a:gs>
            <a:gs pos="74000">
              <a:srgbClr val="00B050"/>
            </a:gs>
            <a:gs pos="83000">
              <a:srgbClr val="00B050"/>
            </a:gs>
            <a:gs pos="92035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48FA9-8677-43FD-9C93-5C75BFB178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9"/>
          <a:stretch/>
        </p:blipFill>
        <p:spPr>
          <a:xfrm>
            <a:off x="304801" y="238378"/>
            <a:ext cx="8458200" cy="632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762000"/>
            <a:ext cx="7543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 Everybody</a:t>
            </a:r>
          </a:p>
          <a:p>
            <a:pPr algn="ctr"/>
            <a:r>
              <a:rPr lang="en-US" sz="6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Goodbye.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283199"/>
            <a:ext cx="373075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939800">
              <a:srgbClr val="FF0000"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  <a:softEdge rad="165100"/>
          </a:effectLst>
          <a:scene3d>
            <a:camera prst="orthographicFront">
              <a:rot lat="21299999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78" y="3108960"/>
            <a:ext cx="8458200" cy="329320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Hemia Afrin</a:t>
            </a:r>
          </a:p>
          <a:p>
            <a:pPr algn="ctr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Assistant Teacher </a:t>
            </a:r>
          </a:p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Digholia (south) Govt. Primary school. </a:t>
            </a:r>
          </a:p>
          <a:p>
            <a:pPr algn="ctr"/>
            <a:r>
              <a:rPr lang="en-US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Digholia,Khulna</a:t>
            </a:r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Email : hemia1922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@gmail.com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F5938-A1ED-4F2E-BDFB-8409A199A1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399"/>
            <a:ext cx="2438400" cy="300984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35" y="127337"/>
            <a:ext cx="8630529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Introduction of the lesson</a:t>
            </a:r>
            <a:endParaRPr lang="en-US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B13CC1-D7D4-4B23-BC07-A1D4EBF5DBC8}"/>
              </a:ext>
            </a:extLst>
          </p:cNvPr>
          <p:cNvSpPr/>
          <p:nvPr/>
        </p:nvSpPr>
        <p:spPr>
          <a:xfrm>
            <a:off x="249701" y="1690062"/>
            <a:ext cx="8630529" cy="4832092"/>
          </a:xfrm>
          <a:prstGeom prst="rect">
            <a:avLst/>
          </a:prstGeom>
          <a:gradFill>
            <a:gsLst>
              <a:gs pos="0">
                <a:srgbClr val="FF0000"/>
              </a:gs>
              <a:gs pos="11504">
                <a:srgbClr val="FFFF00"/>
              </a:gs>
              <a:gs pos="53000">
                <a:srgbClr val="FFFF00"/>
              </a:gs>
              <a:gs pos="74000">
                <a:srgbClr val="00B050"/>
              </a:gs>
              <a:gs pos="83000">
                <a:srgbClr val="00B050"/>
              </a:gs>
              <a:gs pos="100000">
                <a:srgbClr val="00B050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Class:   One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Unit-2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Topic- Alphabet.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Lesson- (4-6).B. say and read trace and write.</a:t>
            </a:r>
          </a:p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68580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60527-A699-4087-8299-A2B3598627C7}"/>
              </a:ext>
            </a:extLst>
          </p:cNvPr>
          <p:cNvSpPr txBox="1"/>
          <p:nvPr/>
        </p:nvSpPr>
        <p:spPr>
          <a:xfrm>
            <a:off x="990600" y="21336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Students will be able to--------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Listening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1.1.1 become familiar with English sounds by listening to common English words.</a:t>
            </a:r>
          </a:p>
          <a:p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Speaking: </a:t>
            </a:r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1.1.2 say simple words and phrases with proper sounds and stress.</a:t>
            </a:r>
          </a:p>
          <a:p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Writing: 1.1.1   practice letter shapes/simple writing patterns,   etc.</a:t>
            </a:r>
          </a:p>
          <a:p>
            <a:r>
              <a:rPr lang="en-US" sz="2800" dirty="0">
                <a:solidFill>
                  <a:srgbClr val="FFFF00"/>
                </a:solidFill>
                <a:latin typeface="Arial Narrow" panose="020B0606020202030204" pitchFamily="34" charset="0"/>
                <a:cs typeface="NikoshBAN" panose="02000000000000000000" pitchFamily="2" charset="0"/>
              </a:rPr>
              <a:t>               1.2.1   write non-cursive capital letters and small.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45BD13-2D30-407C-88B5-474F659C3A41}"/>
              </a:ext>
            </a:extLst>
          </p:cNvPr>
          <p:cNvSpPr txBox="1"/>
          <p:nvPr/>
        </p:nvSpPr>
        <p:spPr>
          <a:xfrm>
            <a:off x="1981200" y="457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</a:p>
        </p:txBody>
      </p:sp>
      <p:pic>
        <p:nvPicPr>
          <p:cNvPr id="2" name="Write the Letter A - ABC Writing for Kids - Alphabet Handwriting by 123ABCtv(0)">
            <a:hlinkClick r:id="" action="ppaction://media"/>
            <a:extLst>
              <a:ext uri="{FF2B5EF4-FFF2-40B4-BE49-F238E27FC236}">
                <a16:creationId xmlns:a16="http://schemas.microsoft.com/office/drawing/2014/main" id="{B19A3179-A674-4A8B-BC1E-EEEDF2B71B0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165086"/>
            <a:ext cx="84582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FB758-A550-421A-BE82-506A13AFC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781C7E"/>
              </a:clrFrom>
              <a:clrTo>
                <a:srgbClr val="781C7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b="50364"/>
          <a:stretch/>
        </p:blipFill>
        <p:spPr>
          <a:xfrm>
            <a:off x="540414" y="1980528"/>
            <a:ext cx="2808094" cy="2963887"/>
          </a:xfrm>
          <a:prstGeom prst="rect">
            <a:avLst/>
          </a:prstGeom>
          <a:effectLst>
            <a:glow>
              <a:srgbClr val="FF0000"/>
            </a:glo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81D3A6-EF5E-4B89-ABFA-551845FB4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734334"/>
            <a:ext cx="2999492" cy="538933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5EA98C-7BA0-44E3-BC7C-53BBA139A814}"/>
              </a:ext>
            </a:extLst>
          </p:cNvPr>
          <p:cNvCxnSpPr>
            <a:cxnSpLocks/>
          </p:cNvCxnSpPr>
          <p:nvPr/>
        </p:nvCxnSpPr>
        <p:spPr>
          <a:xfrm flipH="1">
            <a:off x="5410200" y="2318611"/>
            <a:ext cx="803450" cy="2417928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C6F5AB-6938-424D-AAFD-AC9F953AE409}"/>
              </a:ext>
            </a:extLst>
          </p:cNvPr>
          <p:cNvCxnSpPr>
            <a:cxnSpLocks/>
          </p:cNvCxnSpPr>
          <p:nvPr/>
        </p:nvCxnSpPr>
        <p:spPr>
          <a:xfrm>
            <a:off x="6654084" y="2362200"/>
            <a:ext cx="737316" cy="2374339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7D4D5BA-D18F-4A34-8093-CBE040F619E4}"/>
              </a:ext>
            </a:extLst>
          </p:cNvPr>
          <p:cNvSpPr/>
          <p:nvPr/>
        </p:nvSpPr>
        <p:spPr>
          <a:xfrm rot="20503107">
            <a:off x="6373691" y="2231915"/>
            <a:ext cx="89359" cy="1033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3EAE9-6BB7-47F1-B56C-648C04046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7363" y="2057400"/>
            <a:ext cx="3020658" cy="31986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6DDE1-E2E8-4BCC-9295-B680ECABCDB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97754" y="2037471"/>
            <a:ext cx="2714886" cy="2901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12128D6-F8F7-4AF8-8698-2F8FF6679CFC}"/>
              </a:ext>
            </a:extLst>
          </p:cNvPr>
          <p:cNvGrpSpPr/>
          <p:nvPr/>
        </p:nvGrpSpPr>
        <p:grpSpPr>
          <a:xfrm>
            <a:off x="5257800" y="2404961"/>
            <a:ext cx="2155823" cy="2166967"/>
            <a:chOff x="7010402" y="2656585"/>
            <a:chExt cx="2155823" cy="2166967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2D7D57FD-4C04-47CF-8EF5-C664A99D14EA}"/>
                </a:ext>
              </a:extLst>
            </p:cNvPr>
            <p:cNvSpPr/>
            <p:nvPr/>
          </p:nvSpPr>
          <p:spPr>
            <a:xfrm rot="19573427">
              <a:off x="7093048" y="2656585"/>
              <a:ext cx="2073177" cy="2166967"/>
            </a:xfrm>
            <a:prstGeom prst="arc">
              <a:avLst>
                <a:gd name="adj1" fmla="val 4033702"/>
                <a:gd name="adj2" fmla="val 249224"/>
              </a:avLst>
            </a:prstGeom>
            <a:ln w="38100">
              <a:solidFill>
                <a:schemeClr val="tx1"/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Extract 5">
              <a:extLst>
                <a:ext uri="{FF2B5EF4-FFF2-40B4-BE49-F238E27FC236}">
                  <a16:creationId xmlns:a16="http://schemas.microsoft.com/office/drawing/2014/main" id="{323ED1DA-AEEE-413A-85CB-9E9BC4D39F69}"/>
                </a:ext>
              </a:extLst>
            </p:cNvPr>
            <p:cNvSpPr/>
            <p:nvPr/>
          </p:nvSpPr>
          <p:spPr>
            <a:xfrm rot="10550172">
              <a:off x="7010402" y="3637690"/>
              <a:ext cx="154428" cy="152938"/>
            </a:xfrm>
            <a:prstGeom prst="flowChartExtra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476202-D948-493B-97BA-2FF9FFE822CC}"/>
              </a:ext>
            </a:extLst>
          </p:cNvPr>
          <p:cNvGrpSpPr/>
          <p:nvPr/>
        </p:nvGrpSpPr>
        <p:grpSpPr>
          <a:xfrm>
            <a:off x="7239000" y="2375886"/>
            <a:ext cx="154428" cy="2337045"/>
            <a:chOff x="9005942" y="2590040"/>
            <a:chExt cx="154428" cy="233704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AD2FCD-D9B7-4822-88F1-F500B3379ECF}"/>
                </a:ext>
              </a:extLst>
            </p:cNvPr>
            <p:cNvCxnSpPr>
              <a:cxnSpLocks/>
            </p:cNvCxnSpPr>
            <p:nvPr/>
          </p:nvCxnSpPr>
          <p:spPr>
            <a:xfrm>
              <a:off x="9083384" y="2590040"/>
              <a:ext cx="0" cy="233704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lowchart: Extract 8">
              <a:extLst>
                <a:ext uri="{FF2B5EF4-FFF2-40B4-BE49-F238E27FC236}">
                  <a16:creationId xmlns:a16="http://schemas.microsoft.com/office/drawing/2014/main" id="{9472E6E3-942C-4AAE-984E-924B03D8FBC1}"/>
                </a:ext>
              </a:extLst>
            </p:cNvPr>
            <p:cNvSpPr/>
            <p:nvPr/>
          </p:nvSpPr>
          <p:spPr>
            <a:xfrm rot="10550172">
              <a:off x="9005942" y="3689454"/>
              <a:ext cx="154428" cy="152938"/>
            </a:xfrm>
            <a:prstGeom prst="flowChartExtra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61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0B6E7-FCA8-4761-BB4B-E0EF61D8E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4" y="2058573"/>
            <a:ext cx="3305635" cy="477011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A46CCC-68D7-4A53-80E1-DB888BA68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767839"/>
            <a:ext cx="3581400" cy="4831080"/>
          </a:xfrm>
          <a:prstGeom prst="rect">
            <a:avLst/>
          </a:prstGeom>
          <a:solidFill>
            <a:srgbClr val="00B0F0"/>
          </a:solidFill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68558C-5C24-47B8-A54A-A5CD657E675B}"/>
              </a:ext>
            </a:extLst>
          </p:cNvPr>
          <p:cNvSpPr/>
          <p:nvPr/>
        </p:nvSpPr>
        <p:spPr>
          <a:xfrm>
            <a:off x="1676400" y="259081"/>
            <a:ext cx="561724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5</a:t>
            </a:r>
          </a:p>
        </p:txBody>
      </p:sp>
    </p:spTree>
    <p:extLst>
      <p:ext uri="{BB962C8B-B14F-4D97-AF65-F5344CB8AC3E}">
        <p14:creationId xmlns:p14="http://schemas.microsoft.com/office/powerpoint/2010/main" val="28732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C48931-DF71-48BD-A04A-A5E3AE497FB7}"/>
              </a:ext>
            </a:extLst>
          </p:cNvPr>
          <p:cNvCxnSpPr/>
          <p:nvPr/>
        </p:nvCxnSpPr>
        <p:spPr>
          <a:xfrm>
            <a:off x="495300" y="765572"/>
            <a:ext cx="8153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126B7D-3C64-4F89-9C20-3728876FAE47}"/>
              </a:ext>
            </a:extLst>
          </p:cNvPr>
          <p:cNvCxnSpPr/>
          <p:nvPr/>
        </p:nvCxnSpPr>
        <p:spPr>
          <a:xfrm>
            <a:off x="495300" y="2057400"/>
            <a:ext cx="81534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89355C-6327-4AD7-B745-41A7F143C71D}"/>
              </a:ext>
            </a:extLst>
          </p:cNvPr>
          <p:cNvCxnSpPr/>
          <p:nvPr/>
        </p:nvCxnSpPr>
        <p:spPr>
          <a:xfrm>
            <a:off x="609600" y="3962400"/>
            <a:ext cx="815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08F13F-1541-4F2A-8BA5-26CA99B4217F}"/>
              </a:ext>
            </a:extLst>
          </p:cNvPr>
          <p:cNvCxnSpPr/>
          <p:nvPr/>
        </p:nvCxnSpPr>
        <p:spPr>
          <a:xfrm>
            <a:off x="609600" y="5486400"/>
            <a:ext cx="815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7EEF2D-8E71-4AD1-A4D6-F67EC1902E8C}"/>
              </a:ext>
            </a:extLst>
          </p:cNvPr>
          <p:cNvCxnSpPr/>
          <p:nvPr/>
        </p:nvCxnSpPr>
        <p:spPr>
          <a:xfrm>
            <a:off x="495300" y="1143000"/>
            <a:ext cx="81534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C7AD84-1813-495F-8FC3-55513B6DBA31}"/>
              </a:ext>
            </a:extLst>
          </p:cNvPr>
          <p:cNvCxnSpPr/>
          <p:nvPr/>
        </p:nvCxnSpPr>
        <p:spPr>
          <a:xfrm>
            <a:off x="609600" y="51054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CB79D7-F8F0-476B-9991-A36C49559E09}"/>
              </a:ext>
            </a:extLst>
          </p:cNvPr>
          <p:cNvCxnSpPr/>
          <p:nvPr/>
        </p:nvCxnSpPr>
        <p:spPr>
          <a:xfrm>
            <a:off x="609600" y="434340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CE85D0-09B5-4DBA-B3FF-DE109DD60BC9}"/>
              </a:ext>
            </a:extLst>
          </p:cNvPr>
          <p:cNvCxnSpPr/>
          <p:nvPr/>
        </p:nvCxnSpPr>
        <p:spPr>
          <a:xfrm>
            <a:off x="495300" y="1752600"/>
            <a:ext cx="8153400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F132CB3-CDDA-46B4-A94C-967EF5DB0B2F}"/>
              </a:ext>
            </a:extLst>
          </p:cNvPr>
          <p:cNvSpPr/>
          <p:nvPr/>
        </p:nvSpPr>
        <p:spPr>
          <a:xfrm>
            <a:off x="848838" y="304800"/>
            <a:ext cx="990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>
                <a:ln w="0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808DE-ECFC-4171-A901-5E25DA545988}"/>
              </a:ext>
            </a:extLst>
          </p:cNvPr>
          <p:cNvSpPr/>
          <p:nvPr/>
        </p:nvSpPr>
        <p:spPr>
          <a:xfrm>
            <a:off x="2155431" y="304800"/>
            <a:ext cx="12490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ln w="0">
                  <a:noFill/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604F50-7320-4C76-AA82-4DB59108C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27" t="28182" r="25275" b="29279"/>
          <a:stretch/>
        </p:blipFill>
        <p:spPr>
          <a:xfrm>
            <a:off x="914400" y="4202361"/>
            <a:ext cx="1029215" cy="10935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E12B795-D53A-4220-95E5-861A963BB1A3}"/>
              </a:ext>
            </a:extLst>
          </p:cNvPr>
          <p:cNvSpPr/>
          <p:nvPr/>
        </p:nvSpPr>
        <p:spPr>
          <a:xfrm>
            <a:off x="3720484" y="277832"/>
            <a:ext cx="12490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n w="25400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D406F5-9B5F-456E-9349-5A2F57F7303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05000" y="3820491"/>
            <a:ext cx="1094986" cy="15176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C90B70-DAD6-49F7-B425-7383E2B1D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586" y="3861814"/>
            <a:ext cx="1094986" cy="1517613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DEDD53-ED5A-432C-845D-E5E8616ED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256" y="3894639"/>
            <a:ext cx="1094986" cy="15176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25FD32-8DAC-4B11-834A-322AB28FD311}"/>
              </a:ext>
            </a:extLst>
          </p:cNvPr>
          <p:cNvSpPr/>
          <p:nvPr/>
        </p:nvSpPr>
        <p:spPr>
          <a:xfrm>
            <a:off x="4935532" y="304800"/>
            <a:ext cx="12490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n w="25400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6A0AE1-B4E7-49B9-94DF-687B8C332F60}"/>
              </a:ext>
            </a:extLst>
          </p:cNvPr>
          <p:cNvSpPr/>
          <p:nvPr/>
        </p:nvSpPr>
        <p:spPr>
          <a:xfrm>
            <a:off x="6226060" y="271552"/>
            <a:ext cx="124906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dirty="0">
                <a:ln w="25400">
                  <a:solidFill>
                    <a:schemeClr val="tx1"/>
                  </a:solidFill>
                  <a:prstDash val="sysDash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9136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1561</TotalTime>
  <Words>152</Words>
  <Application>Microsoft Office PowerPoint</Application>
  <PresentationFormat>On-screen Show (4:3)</PresentationFormat>
  <Paragraphs>34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 Narrow</vt:lpstr>
      <vt:lpstr>Calibri</vt:lpstr>
      <vt:lpstr>Franklin Gothic Book</vt:lpstr>
      <vt:lpstr>Franklin Gothic Medium</vt:lpstr>
      <vt:lpstr>Impact</vt:lpstr>
      <vt:lpstr>NikoshBAN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HP-NPC</cp:lastModifiedBy>
  <cp:revision>343</cp:revision>
  <dcterms:created xsi:type="dcterms:W3CDTF">2006-08-16T00:00:00Z</dcterms:created>
  <dcterms:modified xsi:type="dcterms:W3CDTF">2020-02-06T13:20:01Z</dcterms:modified>
</cp:coreProperties>
</file>