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00"/>
    <a:srgbClr val="CC0099"/>
    <a:srgbClr val="000000"/>
    <a:srgbClr val="66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0" autoAdjust="0"/>
  </p:normalViewPr>
  <p:slideViewPr>
    <p:cSldViewPr snapToGrid="0">
      <p:cViewPr varScale="1">
        <p:scale>
          <a:sx n="69" d="100"/>
          <a:sy n="69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0B6B-364F-48C9-9959-59256BE62A8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9211A5-6607-4329-9E95-2219B39C8376}">
      <dgm:prSet phldrT="[Text]" custT="1"/>
      <dgm:spPr>
        <a:solidFill>
          <a:schemeClr val="accent6">
            <a:lumMod val="75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sz="7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শ্চ</a:t>
          </a:r>
          <a:r>
            <a: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F8DDCE-A97C-4549-8E06-FCE5E0C9C0DF}" type="parTrans" cxnId="{9D62AAB4-2C68-4A3B-B71F-A9B060A4CBB1}">
      <dgm:prSet/>
      <dgm:spPr/>
      <dgm:t>
        <a:bodyPr/>
        <a:lstStyle/>
        <a:p>
          <a:endParaRPr lang="en-US"/>
        </a:p>
      </dgm:t>
    </dgm:pt>
    <dgm:pt modelId="{1C225850-36E0-492E-8553-95812934DD9A}" type="sibTrans" cxnId="{9D62AAB4-2C68-4A3B-B71F-A9B060A4CBB1}">
      <dgm:prSet/>
      <dgm:spPr/>
      <dgm:t>
        <a:bodyPr/>
        <a:lstStyle/>
        <a:p>
          <a:endParaRPr lang="en-US"/>
        </a:p>
      </dgm:t>
    </dgm:pt>
    <dgm:pt modelId="{496E517A-AF52-4C14-B21A-D72AE384F10B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D32A1D5B-A433-479A-92E5-52D9E815E506}" type="parTrans" cxnId="{2B1E422F-459D-47A4-8B6E-D41CE5DC1B49}">
      <dgm:prSet/>
      <dgm:spPr/>
      <dgm:t>
        <a:bodyPr/>
        <a:lstStyle/>
        <a:p>
          <a:endParaRPr lang="en-US"/>
        </a:p>
      </dgm:t>
    </dgm:pt>
    <dgm:pt modelId="{10F5DC60-C8A0-4C89-9138-9A2936D40F46}" type="sibTrans" cxnId="{2B1E422F-459D-47A4-8B6E-D41CE5DC1B49}">
      <dgm:prSet/>
      <dgm:spPr/>
      <dgm:t>
        <a:bodyPr/>
        <a:lstStyle/>
        <a:p>
          <a:endParaRPr lang="en-US"/>
        </a:p>
      </dgm:t>
    </dgm:pt>
    <dgm:pt modelId="{C79BE240-6B41-48EB-BB2C-7B7AD4E1A3C3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49C28673-FBE9-4A0C-86FC-550127820B13}" type="parTrans" cxnId="{585C5946-2BD0-403E-8C8C-0F5BB31205DE}">
      <dgm:prSet/>
      <dgm:spPr/>
      <dgm:t>
        <a:bodyPr/>
        <a:lstStyle/>
        <a:p>
          <a:endParaRPr lang="en-US"/>
        </a:p>
      </dgm:t>
    </dgm:pt>
    <dgm:pt modelId="{60ABFD2B-BD1D-45EE-8FEE-55E478D92D7B}" type="sibTrans" cxnId="{585C5946-2BD0-403E-8C8C-0F5BB31205DE}">
      <dgm:prSet/>
      <dgm:spPr/>
      <dgm:t>
        <a:bodyPr/>
        <a:lstStyle/>
        <a:p>
          <a:endParaRPr lang="en-US"/>
        </a:p>
      </dgm:t>
    </dgm:pt>
    <dgm:pt modelId="{7BB2C93F-F9E8-4B3C-9E16-B551E266536E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FC60DA8A-83F6-4C8B-AE3A-D299158441A8}" type="parTrans" cxnId="{333A467D-1170-4966-9D5C-C4C83F9E7DEF}">
      <dgm:prSet/>
      <dgm:spPr/>
      <dgm:t>
        <a:bodyPr/>
        <a:lstStyle/>
        <a:p>
          <a:endParaRPr lang="en-US"/>
        </a:p>
      </dgm:t>
    </dgm:pt>
    <dgm:pt modelId="{40D6F538-5D09-4A60-957C-4E80807B4135}" type="sibTrans" cxnId="{333A467D-1170-4966-9D5C-C4C83F9E7DEF}">
      <dgm:prSet/>
      <dgm:spPr/>
      <dgm:t>
        <a:bodyPr/>
        <a:lstStyle/>
        <a:p>
          <a:endParaRPr lang="en-US"/>
        </a:p>
      </dgm:t>
    </dgm:pt>
    <dgm:pt modelId="{0387819B-0C22-457A-AC1E-78674767A486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70F1F40E-18C9-40CA-9AB8-4FC970624B83}" type="parTrans" cxnId="{E437C7A6-C74D-4A12-A1F7-2A9B70510213}">
      <dgm:prSet/>
      <dgm:spPr/>
      <dgm:t>
        <a:bodyPr/>
        <a:lstStyle/>
        <a:p>
          <a:endParaRPr lang="en-US"/>
        </a:p>
      </dgm:t>
    </dgm:pt>
    <dgm:pt modelId="{4280581D-DA95-41DC-AD92-7BB686D280B5}" type="sibTrans" cxnId="{E437C7A6-C74D-4A12-A1F7-2A9B70510213}">
      <dgm:prSet/>
      <dgm:spPr/>
      <dgm:t>
        <a:bodyPr/>
        <a:lstStyle/>
        <a:p>
          <a:endParaRPr lang="en-US"/>
        </a:p>
      </dgm:t>
    </dgm:pt>
    <dgm:pt modelId="{9F849673-C75E-47BE-BAA7-6C4823D23727}">
      <dgm:prSet custT="1"/>
      <dgm:spPr>
        <a:solidFill>
          <a:srgbClr val="FF66FF"/>
        </a:solidFill>
        <a:ln w="57150"/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</a:rPr>
            <a:t>পশ্চিম</a:t>
          </a:r>
          <a:endParaRPr lang="en-US" sz="2400" dirty="0">
            <a:solidFill>
              <a:schemeClr val="tx1"/>
            </a:solidFill>
          </a:endParaRPr>
        </a:p>
      </dgm:t>
    </dgm:pt>
    <dgm:pt modelId="{5CF21551-4D66-4DD8-8CA8-B063744D3518}" type="parTrans" cxnId="{C4408012-F310-47FD-BD26-C3552765EA5D}">
      <dgm:prSet/>
      <dgm:spPr/>
      <dgm:t>
        <a:bodyPr/>
        <a:lstStyle/>
        <a:p>
          <a:endParaRPr lang="en-US"/>
        </a:p>
      </dgm:t>
    </dgm:pt>
    <dgm:pt modelId="{A261B2F2-0A67-42AD-8B86-2E6C3132B2A5}" type="sibTrans" cxnId="{C4408012-F310-47FD-BD26-C3552765EA5D}">
      <dgm:prSet/>
      <dgm:spPr/>
      <dgm:t>
        <a:bodyPr/>
        <a:lstStyle/>
        <a:p>
          <a:endParaRPr lang="en-US"/>
        </a:p>
      </dgm:t>
    </dgm:pt>
    <dgm:pt modelId="{C2924BA7-CC6A-4B55-94A3-B76EEE6F82D0}" type="pres">
      <dgm:prSet presAssocID="{D9F40B6B-364F-48C9-9959-59256BE62A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6D68F2-3C91-4BDB-8022-B281E687D17D}" type="pres">
      <dgm:prSet presAssocID="{1B9211A5-6607-4329-9E95-2219B39C8376}" presName="centerShape" presStyleLbl="node0" presStyleIdx="0" presStyleCnt="1" custLinFactNeighborX="711" custLinFactNeighborY="356"/>
      <dgm:spPr/>
      <dgm:t>
        <a:bodyPr/>
        <a:lstStyle/>
        <a:p>
          <a:endParaRPr lang="en-US"/>
        </a:p>
      </dgm:t>
    </dgm:pt>
    <dgm:pt modelId="{9F613FFE-D198-4203-9117-E5E6D1495D25}" type="pres">
      <dgm:prSet presAssocID="{D32A1D5B-A433-479A-92E5-52D9E815E506}" presName="Name9" presStyleLbl="parChTrans1D2" presStyleIdx="0" presStyleCnt="5"/>
      <dgm:spPr/>
      <dgm:t>
        <a:bodyPr/>
        <a:lstStyle/>
        <a:p>
          <a:endParaRPr lang="en-US"/>
        </a:p>
      </dgm:t>
    </dgm:pt>
    <dgm:pt modelId="{97C601C1-1E9C-457F-B8B2-8AC3B2A4B181}" type="pres">
      <dgm:prSet presAssocID="{D32A1D5B-A433-479A-92E5-52D9E815E50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F47B05C1-8597-4AB0-90E3-715E47D452D5}" type="pres">
      <dgm:prSet presAssocID="{496E517A-AF52-4C14-B21A-D72AE384F10B}" presName="node" presStyleLbl="node1" presStyleIdx="0" presStyleCnt="5" custRadScaleRad="106198" custRadScaleInc="2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C1DD0-8EC3-4C6B-B287-2494DC563D35}" type="pres">
      <dgm:prSet presAssocID="{5CF21551-4D66-4DD8-8CA8-B063744D3518}" presName="Name9" presStyleLbl="parChTrans1D2" presStyleIdx="1" presStyleCnt="5"/>
      <dgm:spPr/>
      <dgm:t>
        <a:bodyPr/>
        <a:lstStyle/>
        <a:p>
          <a:endParaRPr lang="en-US"/>
        </a:p>
      </dgm:t>
    </dgm:pt>
    <dgm:pt modelId="{E6C0ABF0-3A59-4324-80BF-83FA0A7983D3}" type="pres">
      <dgm:prSet presAssocID="{5CF21551-4D66-4DD8-8CA8-B063744D351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45149DF5-BD44-4566-96E1-7EFF22E4EAEA}" type="pres">
      <dgm:prSet presAssocID="{9F849673-C75E-47BE-BAA7-6C4823D2372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DCA76-2EF2-4330-982C-3A0C1C5A349E}" type="pres">
      <dgm:prSet presAssocID="{49C28673-FBE9-4A0C-86FC-550127820B13}" presName="Name9" presStyleLbl="parChTrans1D2" presStyleIdx="2" presStyleCnt="5"/>
      <dgm:spPr/>
      <dgm:t>
        <a:bodyPr/>
        <a:lstStyle/>
        <a:p>
          <a:endParaRPr lang="en-US"/>
        </a:p>
      </dgm:t>
    </dgm:pt>
    <dgm:pt modelId="{679AAEC8-D70D-4A6E-A349-E7C0FB96FE28}" type="pres">
      <dgm:prSet presAssocID="{49C28673-FBE9-4A0C-86FC-550127820B13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11A6CAE-804A-46E4-9745-6AF6F78BBC9C}" type="pres">
      <dgm:prSet presAssocID="{C79BE240-6B41-48EB-BB2C-7B7AD4E1A3C3}" presName="node" presStyleLbl="node1" presStyleIdx="2" presStyleCnt="5" custRadScaleRad="102409" custRadScaleInc="-1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5E636-2755-4BDA-BC37-E685A861E2D6}" type="pres">
      <dgm:prSet presAssocID="{FC60DA8A-83F6-4C8B-AE3A-D299158441A8}" presName="Name9" presStyleLbl="parChTrans1D2" presStyleIdx="3" presStyleCnt="5"/>
      <dgm:spPr/>
      <dgm:t>
        <a:bodyPr/>
        <a:lstStyle/>
        <a:p>
          <a:endParaRPr lang="en-US"/>
        </a:p>
      </dgm:t>
    </dgm:pt>
    <dgm:pt modelId="{5ABF169A-D61F-4942-AA73-13ECAD7FDC93}" type="pres">
      <dgm:prSet presAssocID="{FC60DA8A-83F6-4C8B-AE3A-D299158441A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5AB279C-AB40-480B-A2F8-B6F8928B67D6}" type="pres">
      <dgm:prSet presAssocID="{7BB2C93F-F9E8-4B3C-9E16-B551E266536E}" presName="node" presStyleLbl="node1" presStyleIdx="3" presStyleCnt="5" custRadScaleRad="97484" custRadScaleInc="3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326EE-AF47-43B5-B0C2-A49C64470DAA}" type="pres">
      <dgm:prSet presAssocID="{70F1F40E-18C9-40CA-9AB8-4FC970624B83}" presName="Name9" presStyleLbl="parChTrans1D2" presStyleIdx="4" presStyleCnt="5"/>
      <dgm:spPr/>
      <dgm:t>
        <a:bodyPr/>
        <a:lstStyle/>
        <a:p>
          <a:endParaRPr lang="en-US"/>
        </a:p>
      </dgm:t>
    </dgm:pt>
    <dgm:pt modelId="{B6538077-FBEE-4E34-AD8D-301D2A23960D}" type="pres">
      <dgm:prSet presAssocID="{70F1F40E-18C9-40CA-9AB8-4FC970624B83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20FFACC-2626-495F-B362-90597FD7E4AF}" type="pres">
      <dgm:prSet presAssocID="{0387819B-0C22-457A-AC1E-78674767A4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CF6982-ED9C-449E-80E8-5424E1E8FB92}" type="presOf" srcId="{49C28673-FBE9-4A0C-86FC-550127820B13}" destId="{DF7DCA76-2EF2-4330-982C-3A0C1C5A349E}" srcOrd="0" destOrd="0" presId="urn:microsoft.com/office/officeart/2005/8/layout/radial1"/>
    <dgm:cxn modelId="{C1120B6D-32C6-4F7E-A2DA-56A7E6A3B6A6}" type="presOf" srcId="{7BB2C93F-F9E8-4B3C-9E16-B551E266536E}" destId="{65AB279C-AB40-480B-A2F8-B6F8928B67D6}" srcOrd="0" destOrd="0" presId="urn:microsoft.com/office/officeart/2005/8/layout/radial1"/>
    <dgm:cxn modelId="{585C5946-2BD0-403E-8C8C-0F5BB31205DE}" srcId="{1B9211A5-6607-4329-9E95-2219B39C8376}" destId="{C79BE240-6B41-48EB-BB2C-7B7AD4E1A3C3}" srcOrd="2" destOrd="0" parTransId="{49C28673-FBE9-4A0C-86FC-550127820B13}" sibTransId="{60ABFD2B-BD1D-45EE-8FEE-55E478D92D7B}"/>
    <dgm:cxn modelId="{590230B1-FAE8-49EE-8EB8-7B4CA4C6A99E}" type="presOf" srcId="{C79BE240-6B41-48EB-BB2C-7B7AD4E1A3C3}" destId="{411A6CAE-804A-46E4-9745-6AF6F78BBC9C}" srcOrd="0" destOrd="0" presId="urn:microsoft.com/office/officeart/2005/8/layout/radial1"/>
    <dgm:cxn modelId="{9D62AAB4-2C68-4A3B-B71F-A9B060A4CBB1}" srcId="{D9F40B6B-364F-48C9-9959-59256BE62A86}" destId="{1B9211A5-6607-4329-9E95-2219B39C8376}" srcOrd="0" destOrd="0" parTransId="{DEF8DDCE-A97C-4549-8E06-FCE5E0C9C0DF}" sibTransId="{1C225850-36E0-492E-8553-95812934DD9A}"/>
    <dgm:cxn modelId="{7EFCC6BA-EE18-4647-9D37-3B39E04D6BD6}" type="presOf" srcId="{D32A1D5B-A433-479A-92E5-52D9E815E506}" destId="{97C601C1-1E9C-457F-B8B2-8AC3B2A4B181}" srcOrd="1" destOrd="0" presId="urn:microsoft.com/office/officeart/2005/8/layout/radial1"/>
    <dgm:cxn modelId="{B801A35B-5AAA-49FE-9571-CCDCDD8D4A0C}" type="presOf" srcId="{70F1F40E-18C9-40CA-9AB8-4FC970624B83}" destId="{B6538077-FBEE-4E34-AD8D-301D2A23960D}" srcOrd="1" destOrd="0" presId="urn:microsoft.com/office/officeart/2005/8/layout/radial1"/>
    <dgm:cxn modelId="{B8656F39-EBDB-46AC-8C4D-E80D545AA5C8}" type="presOf" srcId="{9F849673-C75E-47BE-BAA7-6C4823D23727}" destId="{45149DF5-BD44-4566-96E1-7EFF22E4EAEA}" srcOrd="0" destOrd="0" presId="urn:microsoft.com/office/officeart/2005/8/layout/radial1"/>
    <dgm:cxn modelId="{DF2949EB-FEF9-4695-8A9B-9FE4C842BE3D}" type="presOf" srcId="{1B9211A5-6607-4329-9E95-2219B39C8376}" destId="{756D68F2-3C91-4BDB-8022-B281E687D17D}" srcOrd="0" destOrd="0" presId="urn:microsoft.com/office/officeart/2005/8/layout/radial1"/>
    <dgm:cxn modelId="{E3E1ED72-0DD0-4D84-A4D0-83DCB8E64F7B}" type="presOf" srcId="{0387819B-0C22-457A-AC1E-78674767A486}" destId="{220FFACC-2626-495F-B362-90597FD7E4AF}" srcOrd="0" destOrd="0" presId="urn:microsoft.com/office/officeart/2005/8/layout/radial1"/>
    <dgm:cxn modelId="{333A467D-1170-4966-9D5C-C4C83F9E7DEF}" srcId="{1B9211A5-6607-4329-9E95-2219B39C8376}" destId="{7BB2C93F-F9E8-4B3C-9E16-B551E266536E}" srcOrd="3" destOrd="0" parTransId="{FC60DA8A-83F6-4C8B-AE3A-D299158441A8}" sibTransId="{40D6F538-5D09-4A60-957C-4E80807B4135}"/>
    <dgm:cxn modelId="{715AA303-A373-4922-B9A2-D04744908E08}" type="presOf" srcId="{5CF21551-4D66-4DD8-8CA8-B063744D3518}" destId="{E73C1DD0-8EC3-4C6B-B287-2494DC563D35}" srcOrd="0" destOrd="0" presId="urn:microsoft.com/office/officeart/2005/8/layout/radial1"/>
    <dgm:cxn modelId="{B08666DE-DDD9-406C-A7CE-FF01AE6F9537}" type="presOf" srcId="{496E517A-AF52-4C14-B21A-D72AE384F10B}" destId="{F47B05C1-8597-4AB0-90E3-715E47D452D5}" srcOrd="0" destOrd="0" presId="urn:microsoft.com/office/officeart/2005/8/layout/radial1"/>
    <dgm:cxn modelId="{9BA1790E-764D-458B-8AD7-8D4C61D57024}" type="presOf" srcId="{D32A1D5B-A433-479A-92E5-52D9E815E506}" destId="{9F613FFE-D198-4203-9117-E5E6D1495D25}" srcOrd="0" destOrd="0" presId="urn:microsoft.com/office/officeart/2005/8/layout/radial1"/>
    <dgm:cxn modelId="{F34B4AA6-98F9-4621-945E-6504035944D4}" type="presOf" srcId="{D9F40B6B-364F-48C9-9959-59256BE62A86}" destId="{C2924BA7-CC6A-4B55-94A3-B76EEE6F82D0}" srcOrd="0" destOrd="0" presId="urn:microsoft.com/office/officeart/2005/8/layout/radial1"/>
    <dgm:cxn modelId="{482EBBFE-F26F-48D7-AAC4-E7CFFDC717EC}" type="presOf" srcId="{FC60DA8A-83F6-4C8B-AE3A-D299158441A8}" destId="{A2F5E636-2755-4BDA-BC37-E685A861E2D6}" srcOrd="0" destOrd="0" presId="urn:microsoft.com/office/officeart/2005/8/layout/radial1"/>
    <dgm:cxn modelId="{172CA954-8595-407C-AFFB-C9950ACD540E}" type="presOf" srcId="{49C28673-FBE9-4A0C-86FC-550127820B13}" destId="{679AAEC8-D70D-4A6E-A349-E7C0FB96FE28}" srcOrd="1" destOrd="0" presId="urn:microsoft.com/office/officeart/2005/8/layout/radial1"/>
    <dgm:cxn modelId="{30E6D3C3-F14C-4030-ACC3-99299E4A48F5}" type="presOf" srcId="{70F1F40E-18C9-40CA-9AB8-4FC970624B83}" destId="{166326EE-AF47-43B5-B0C2-A49C64470DAA}" srcOrd="0" destOrd="0" presId="urn:microsoft.com/office/officeart/2005/8/layout/radial1"/>
    <dgm:cxn modelId="{C4408012-F310-47FD-BD26-C3552765EA5D}" srcId="{1B9211A5-6607-4329-9E95-2219B39C8376}" destId="{9F849673-C75E-47BE-BAA7-6C4823D23727}" srcOrd="1" destOrd="0" parTransId="{5CF21551-4D66-4DD8-8CA8-B063744D3518}" sibTransId="{A261B2F2-0A67-42AD-8B86-2E6C3132B2A5}"/>
    <dgm:cxn modelId="{FC3A3580-D7D4-4F40-86F7-A2B49F5E251E}" type="presOf" srcId="{FC60DA8A-83F6-4C8B-AE3A-D299158441A8}" destId="{5ABF169A-D61F-4942-AA73-13ECAD7FDC93}" srcOrd="1" destOrd="0" presId="urn:microsoft.com/office/officeart/2005/8/layout/radial1"/>
    <dgm:cxn modelId="{E437C7A6-C74D-4A12-A1F7-2A9B70510213}" srcId="{1B9211A5-6607-4329-9E95-2219B39C8376}" destId="{0387819B-0C22-457A-AC1E-78674767A486}" srcOrd="4" destOrd="0" parTransId="{70F1F40E-18C9-40CA-9AB8-4FC970624B83}" sibTransId="{4280581D-DA95-41DC-AD92-7BB686D280B5}"/>
    <dgm:cxn modelId="{2B1E422F-459D-47A4-8B6E-D41CE5DC1B49}" srcId="{1B9211A5-6607-4329-9E95-2219B39C8376}" destId="{496E517A-AF52-4C14-B21A-D72AE384F10B}" srcOrd="0" destOrd="0" parTransId="{D32A1D5B-A433-479A-92E5-52D9E815E506}" sibTransId="{10F5DC60-C8A0-4C89-9138-9A2936D40F46}"/>
    <dgm:cxn modelId="{2376F19E-25AA-446F-929D-09E0E8530194}" type="presOf" srcId="{5CF21551-4D66-4DD8-8CA8-B063744D3518}" destId="{E6C0ABF0-3A59-4324-80BF-83FA0A7983D3}" srcOrd="1" destOrd="0" presId="urn:microsoft.com/office/officeart/2005/8/layout/radial1"/>
    <dgm:cxn modelId="{7B2A8EDC-EC1E-4367-8F18-B9A2A85D110C}" type="presParOf" srcId="{C2924BA7-CC6A-4B55-94A3-B76EEE6F82D0}" destId="{756D68F2-3C91-4BDB-8022-B281E687D17D}" srcOrd="0" destOrd="0" presId="urn:microsoft.com/office/officeart/2005/8/layout/radial1"/>
    <dgm:cxn modelId="{E33746EB-5D29-428A-ACA4-222188FC9A96}" type="presParOf" srcId="{C2924BA7-CC6A-4B55-94A3-B76EEE6F82D0}" destId="{9F613FFE-D198-4203-9117-E5E6D1495D25}" srcOrd="1" destOrd="0" presId="urn:microsoft.com/office/officeart/2005/8/layout/radial1"/>
    <dgm:cxn modelId="{4E03D571-6876-43B6-95E5-32DFC5102012}" type="presParOf" srcId="{9F613FFE-D198-4203-9117-E5E6D1495D25}" destId="{97C601C1-1E9C-457F-B8B2-8AC3B2A4B181}" srcOrd="0" destOrd="0" presId="urn:microsoft.com/office/officeart/2005/8/layout/radial1"/>
    <dgm:cxn modelId="{DBF4E8EB-19CF-4EC1-96B2-B96151F088F8}" type="presParOf" srcId="{C2924BA7-CC6A-4B55-94A3-B76EEE6F82D0}" destId="{F47B05C1-8597-4AB0-90E3-715E47D452D5}" srcOrd="2" destOrd="0" presId="urn:microsoft.com/office/officeart/2005/8/layout/radial1"/>
    <dgm:cxn modelId="{04D8320F-4885-4BB6-9C5A-8DD874334368}" type="presParOf" srcId="{C2924BA7-CC6A-4B55-94A3-B76EEE6F82D0}" destId="{E73C1DD0-8EC3-4C6B-B287-2494DC563D35}" srcOrd="3" destOrd="0" presId="urn:microsoft.com/office/officeart/2005/8/layout/radial1"/>
    <dgm:cxn modelId="{36B615D2-D785-4716-9ED6-E6CD8C4E1D3E}" type="presParOf" srcId="{E73C1DD0-8EC3-4C6B-B287-2494DC563D35}" destId="{E6C0ABF0-3A59-4324-80BF-83FA0A7983D3}" srcOrd="0" destOrd="0" presId="urn:microsoft.com/office/officeart/2005/8/layout/radial1"/>
    <dgm:cxn modelId="{46A68A2A-CB7C-4657-B5A2-1525E52770D5}" type="presParOf" srcId="{C2924BA7-CC6A-4B55-94A3-B76EEE6F82D0}" destId="{45149DF5-BD44-4566-96E1-7EFF22E4EAEA}" srcOrd="4" destOrd="0" presId="urn:microsoft.com/office/officeart/2005/8/layout/radial1"/>
    <dgm:cxn modelId="{00640F54-FE78-41C1-B632-D05769B5B1F9}" type="presParOf" srcId="{C2924BA7-CC6A-4B55-94A3-B76EEE6F82D0}" destId="{DF7DCA76-2EF2-4330-982C-3A0C1C5A349E}" srcOrd="5" destOrd="0" presId="urn:microsoft.com/office/officeart/2005/8/layout/radial1"/>
    <dgm:cxn modelId="{898599B1-8205-45D3-BDE6-2366EE34DEF7}" type="presParOf" srcId="{DF7DCA76-2EF2-4330-982C-3A0C1C5A349E}" destId="{679AAEC8-D70D-4A6E-A349-E7C0FB96FE28}" srcOrd="0" destOrd="0" presId="urn:microsoft.com/office/officeart/2005/8/layout/radial1"/>
    <dgm:cxn modelId="{DB78A173-3D75-47A5-AE88-D0594FD24579}" type="presParOf" srcId="{C2924BA7-CC6A-4B55-94A3-B76EEE6F82D0}" destId="{411A6CAE-804A-46E4-9745-6AF6F78BBC9C}" srcOrd="6" destOrd="0" presId="urn:microsoft.com/office/officeart/2005/8/layout/radial1"/>
    <dgm:cxn modelId="{D5570B1F-F06A-4376-9DCE-7324293D3B82}" type="presParOf" srcId="{C2924BA7-CC6A-4B55-94A3-B76EEE6F82D0}" destId="{A2F5E636-2755-4BDA-BC37-E685A861E2D6}" srcOrd="7" destOrd="0" presId="urn:microsoft.com/office/officeart/2005/8/layout/radial1"/>
    <dgm:cxn modelId="{1EC39107-D9D1-449C-A1D2-1F3483B6C987}" type="presParOf" srcId="{A2F5E636-2755-4BDA-BC37-E685A861E2D6}" destId="{5ABF169A-D61F-4942-AA73-13ECAD7FDC93}" srcOrd="0" destOrd="0" presId="urn:microsoft.com/office/officeart/2005/8/layout/radial1"/>
    <dgm:cxn modelId="{DC2DBBF0-0E08-4393-9C38-272C896B32C8}" type="presParOf" srcId="{C2924BA7-CC6A-4B55-94A3-B76EEE6F82D0}" destId="{65AB279C-AB40-480B-A2F8-B6F8928B67D6}" srcOrd="8" destOrd="0" presId="urn:microsoft.com/office/officeart/2005/8/layout/radial1"/>
    <dgm:cxn modelId="{0C696DC6-3BE7-4D3B-873C-720BE662FB26}" type="presParOf" srcId="{C2924BA7-CC6A-4B55-94A3-B76EEE6F82D0}" destId="{166326EE-AF47-43B5-B0C2-A49C64470DAA}" srcOrd="9" destOrd="0" presId="urn:microsoft.com/office/officeart/2005/8/layout/radial1"/>
    <dgm:cxn modelId="{D7DA55F0-EA0A-4ADB-A2BE-A081612538E0}" type="presParOf" srcId="{166326EE-AF47-43B5-B0C2-A49C64470DAA}" destId="{B6538077-FBEE-4E34-AD8D-301D2A23960D}" srcOrd="0" destOrd="0" presId="urn:microsoft.com/office/officeart/2005/8/layout/radial1"/>
    <dgm:cxn modelId="{848F95B3-BEC9-46D0-8A8C-685EEAB76561}" type="presParOf" srcId="{C2924BA7-CC6A-4B55-94A3-B76EEE6F82D0}" destId="{220FFACC-2626-495F-B362-90597FD7E4AF}" srcOrd="10" destOrd="0" presId="urn:microsoft.com/office/officeart/2005/8/layout/radial1"/>
  </dgm:cxnLst>
  <dgm:bg>
    <a:solidFill>
      <a:srgbClr val="CC0099"/>
    </a:solidFill>
  </dgm:bg>
  <dgm:whole>
    <a:ln w="5715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2F6D8-8DEB-4CEC-86FF-A6DE2D617D3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2896FB-4ECC-4DF8-863D-9467D372AB33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bn-IN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6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ঙ্গ </a:t>
          </a:r>
          <a:r>
            <a:rPr lang="bn-IN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3361C0-1AEE-4ECE-8FC2-82D058D4D747}" type="parTrans" cxnId="{C7193367-0067-47D6-A225-958774715EEB}">
      <dgm:prSet/>
      <dgm:spPr/>
      <dgm:t>
        <a:bodyPr/>
        <a:lstStyle/>
        <a:p>
          <a:endParaRPr lang="en-US"/>
        </a:p>
      </dgm:t>
    </dgm:pt>
    <dgm:pt modelId="{475F8FEA-AA5A-4350-8D4D-1FAFED70D632}" type="sibTrans" cxnId="{C7193367-0067-47D6-A225-958774715EEB}">
      <dgm:prSet/>
      <dgm:spPr/>
      <dgm:t>
        <a:bodyPr/>
        <a:lstStyle/>
        <a:p>
          <a:endParaRPr lang="en-US"/>
        </a:p>
      </dgm:t>
    </dgm:pt>
    <dgm:pt modelId="{24D77F50-E9CF-42A6-A217-11437E4F0BC3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E24E283E-4A98-486E-9012-28EC18B14AFB}" type="parTrans" cxnId="{9EE014B1-52DB-4A92-8199-84F75DAA6138}">
      <dgm:prSet/>
      <dgm:spPr/>
      <dgm:t>
        <a:bodyPr/>
        <a:lstStyle/>
        <a:p>
          <a:endParaRPr lang="en-US"/>
        </a:p>
      </dgm:t>
    </dgm:pt>
    <dgm:pt modelId="{E193C168-1570-4E1A-8A48-B0305282E1D2}" type="sibTrans" cxnId="{9EE014B1-52DB-4A92-8199-84F75DAA6138}">
      <dgm:prSet/>
      <dgm:spPr/>
      <dgm:t>
        <a:bodyPr/>
        <a:lstStyle/>
        <a:p>
          <a:endParaRPr lang="en-US"/>
        </a:p>
      </dgm:t>
    </dgm:pt>
    <dgm:pt modelId="{51B94EE4-B1C1-4495-8404-3CF69FA2E8DF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808012BC-A81E-4BF1-92DA-3FF42652DCED}" type="parTrans" cxnId="{9185C327-A8B9-44C3-A893-EB42CAEC8BF2}">
      <dgm:prSet/>
      <dgm:spPr/>
      <dgm:t>
        <a:bodyPr/>
        <a:lstStyle/>
        <a:p>
          <a:endParaRPr lang="en-US"/>
        </a:p>
      </dgm:t>
    </dgm:pt>
    <dgm:pt modelId="{BDC495F9-2E04-4793-8878-BC9C4D37FCE9}" type="sibTrans" cxnId="{9185C327-A8B9-44C3-A893-EB42CAEC8BF2}">
      <dgm:prSet/>
      <dgm:spPr/>
      <dgm:t>
        <a:bodyPr/>
        <a:lstStyle/>
        <a:p>
          <a:endParaRPr lang="en-US"/>
        </a:p>
      </dgm:t>
    </dgm:pt>
    <dgm:pt modelId="{ACB5C8D0-E989-41BF-9EDD-E55832145254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 </a:t>
          </a:r>
          <a:endParaRPr lang="en-US" dirty="0"/>
        </a:p>
      </dgm:t>
    </dgm:pt>
    <dgm:pt modelId="{1594028D-9508-45CD-8D4B-6E4EAD3C683D}" type="parTrans" cxnId="{4BCE9A92-2720-422F-84F2-E41059730153}">
      <dgm:prSet/>
      <dgm:spPr/>
      <dgm:t>
        <a:bodyPr/>
        <a:lstStyle/>
        <a:p>
          <a:endParaRPr lang="en-US"/>
        </a:p>
      </dgm:t>
    </dgm:pt>
    <dgm:pt modelId="{D24B7F5F-3CC1-4B3D-B4FB-5DD861C9B746}" type="sibTrans" cxnId="{4BCE9A92-2720-422F-84F2-E41059730153}">
      <dgm:prSet/>
      <dgm:spPr/>
      <dgm:t>
        <a:bodyPr/>
        <a:lstStyle/>
        <a:p>
          <a:endParaRPr lang="en-US"/>
        </a:p>
      </dgm:t>
    </dgm:pt>
    <dgm:pt modelId="{C8899A35-3889-4452-A687-71279D9EB535}">
      <dgm:prSet phldrT="[Text]"/>
      <dgm:spPr>
        <a:solidFill>
          <a:srgbClr val="FF66FF"/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AAD1B0B4-7A7C-45AC-ADAC-654DD1BBE854}" type="parTrans" cxnId="{8122D519-F6B5-4CC3-BD0C-FE337B954D2F}">
      <dgm:prSet/>
      <dgm:spPr/>
      <dgm:t>
        <a:bodyPr/>
        <a:lstStyle/>
        <a:p>
          <a:endParaRPr lang="en-US"/>
        </a:p>
      </dgm:t>
    </dgm:pt>
    <dgm:pt modelId="{49A9AEA0-7E13-460F-AF2D-9AB05D22A8C4}" type="sibTrans" cxnId="{8122D519-F6B5-4CC3-BD0C-FE337B954D2F}">
      <dgm:prSet/>
      <dgm:spPr/>
      <dgm:t>
        <a:bodyPr/>
        <a:lstStyle/>
        <a:p>
          <a:endParaRPr lang="en-US"/>
        </a:p>
      </dgm:t>
    </dgm:pt>
    <dgm:pt modelId="{536410F0-2CDA-4AA9-82AA-43A974B06175}">
      <dgm:prSet custT="1"/>
      <dgm:spPr>
        <a:solidFill>
          <a:srgbClr val="FF66FF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অঙ্গ </a:t>
          </a:r>
          <a:endParaRPr lang="en-US" sz="4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BDDBB9-F1A8-4A62-B25C-C218ACA0DEC2}" type="parTrans" cxnId="{38AAD703-D82B-42F2-88C3-4C84FD17DA25}">
      <dgm:prSet/>
      <dgm:spPr/>
      <dgm:t>
        <a:bodyPr/>
        <a:lstStyle/>
        <a:p>
          <a:endParaRPr lang="en-US"/>
        </a:p>
      </dgm:t>
    </dgm:pt>
    <dgm:pt modelId="{F9C2FBD9-FCD6-4895-8F28-C8606808EA52}" type="sibTrans" cxnId="{38AAD703-D82B-42F2-88C3-4C84FD17DA25}">
      <dgm:prSet/>
      <dgm:spPr/>
      <dgm:t>
        <a:bodyPr/>
        <a:lstStyle/>
        <a:p>
          <a:endParaRPr lang="en-US"/>
        </a:p>
      </dgm:t>
    </dgm:pt>
    <dgm:pt modelId="{4824E495-5B9D-4BA2-9D76-223BFCE04943}" type="pres">
      <dgm:prSet presAssocID="{B002F6D8-8DEB-4CEC-86FF-A6DE2D617D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3565A-CF6F-4EC6-B014-FA9CCE103378}" type="pres">
      <dgm:prSet presAssocID="{002896FB-4ECC-4DF8-863D-9467D372AB33}" presName="centerShape" presStyleLbl="node0" presStyleIdx="0" presStyleCnt="1"/>
      <dgm:spPr/>
      <dgm:t>
        <a:bodyPr/>
        <a:lstStyle/>
        <a:p>
          <a:endParaRPr lang="en-US"/>
        </a:p>
      </dgm:t>
    </dgm:pt>
    <dgm:pt modelId="{6CBE7D62-CF8C-436B-A2C7-A5FF16496BFB}" type="pres">
      <dgm:prSet presAssocID="{E24E283E-4A98-486E-9012-28EC18B14AFB}" presName="Name9" presStyleLbl="parChTrans1D2" presStyleIdx="0" presStyleCnt="5"/>
      <dgm:spPr/>
      <dgm:t>
        <a:bodyPr/>
        <a:lstStyle/>
        <a:p>
          <a:endParaRPr lang="en-US"/>
        </a:p>
      </dgm:t>
    </dgm:pt>
    <dgm:pt modelId="{7899B5FC-C6A7-4579-A62B-B1C096BFAC90}" type="pres">
      <dgm:prSet presAssocID="{E24E283E-4A98-486E-9012-28EC18B14AFB}" presName="connTx" presStyleLbl="parChTrans1D2" presStyleIdx="0" presStyleCnt="5"/>
      <dgm:spPr/>
      <dgm:t>
        <a:bodyPr/>
        <a:lstStyle/>
        <a:p>
          <a:endParaRPr lang="en-US"/>
        </a:p>
      </dgm:t>
    </dgm:pt>
    <dgm:pt modelId="{D37E19C7-B74F-4478-A559-DE0DE82B3C7A}" type="pres">
      <dgm:prSet presAssocID="{24D77F50-E9CF-42A6-A217-11437E4F0BC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9E6EB-A4AD-4B96-97B0-5C89FA027EF9}" type="pres">
      <dgm:prSet presAssocID="{B2BDDBB9-F1A8-4A62-B25C-C218ACA0DEC2}" presName="Name9" presStyleLbl="parChTrans1D2" presStyleIdx="1" presStyleCnt="5"/>
      <dgm:spPr/>
      <dgm:t>
        <a:bodyPr/>
        <a:lstStyle/>
        <a:p>
          <a:endParaRPr lang="en-US"/>
        </a:p>
      </dgm:t>
    </dgm:pt>
    <dgm:pt modelId="{FCA65EF6-7550-42B9-877E-2BA1B528E2E3}" type="pres">
      <dgm:prSet presAssocID="{B2BDDBB9-F1A8-4A62-B25C-C218ACA0DEC2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51A98F7-1784-4836-AD69-0C76FB5D5387}" type="pres">
      <dgm:prSet presAssocID="{536410F0-2CDA-4AA9-82AA-43A974B06175}" presName="node" presStyleLbl="node1" presStyleIdx="1" presStyleCnt="5" custRadScaleRad="102887" custRadScaleInc="2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6AE8F-AB0B-4125-BDC2-65439FD080D4}" type="pres">
      <dgm:prSet presAssocID="{808012BC-A81E-4BF1-92DA-3FF42652DCED}" presName="Name9" presStyleLbl="parChTrans1D2" presStyleIdx="2" presStyleCnt="5"/>
      <dgm:spPr/>
      <dgm:t>
        <a:bodyPr/>
        <a:lstStyle/>
        <a:p>
          <a:endParaRPr lang="en-US"/>
        </a:p>
      </dgm:t>
    </dgm:pt>
    <dgm:pt modelId="{084ED3B3-F23A-496A-B359-CF189EE925B4}" type="pres">
      <dgm:prSet presAssocID="{808012BC-A81E-4BF1-92DA-3FF42652DCE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DDB5790-7FB0-4488-BA7C-D242F34CA1C3}" type="pres">
      <dgm:prSet presAssocID="{51B94EE4-B1C1-4495-8404-3CF69FA2E8DF}" presName="node" presStyleLbl="node1" presStyleIdx="2" presStyleCnt="5" custRadScaleRad="92207" custRadScaleInc="-10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1CCA4-0905-4A66-A5E5-1742F7E7E97A}" type="pres">
      <dgm:prSet presAssocID="{1594028D-9508-45CD-8D4B-6E4EAD3C683D}" presName="Name9" presStyleLbl="parChTrans1D2" presStyleIdx="3" presStyleCnt="5"/>
      <dgm:spPr/>
      <dgm:t>
        <a:bodyPr/>
        <a:lstStyle/>
        <a:p>
          <a:endParaRPr lang="en-US"/>
        </a:p>
      </dgm:t>
    </dgm:pt>
    <dgm:pt modelId="{45204CC0-89A9-42CA-AEAF-D5D2310931BF}" type="pres">
      <dgm:prSet presAssocID="{1594028D-9508-45CD-8D4B-6E4EAD3C683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1692E40C-3903-4F16-BC11-A95F7CB27B82}" type="pres">
      <dgm:prSet presAssocID="{ACB5C8D0-E989-41BF-9EDD-E5583214525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E267A-11A9-4BA6-B49B-82D7BB9FA6DF}" type="pres">
      <dgm:prSet presAssocID="{AAD1B0B4-7A7C-45AC-ADAC-654DD1BBE854}" presName="Name9" presStyleLbl="parChTrans1D2" presStyleIdx="4" presStyleCnt="5"/>
      <dgm:spPr/>
      <dgm:t>
        <a:bodyPr/>
        <a:lstStyle/>
        <a:p>
          <a:endParaRPr lang="en-US"/>
        </a:p>
      </dgm:t>
    </dgm:pt>
    <dgm:pt modelId="{11209221-0F1D-4481-B4B7-E8F728C26A6E}" type="pres">
      <dgm:prSet presAssocID="{AAD1B0B4-7A7C-45AC-ADAC-654DD1BBE85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C7FFEF4-33D8-4DD8-B5C8-C4B3BABB2147}" type="pres">
      <dgm:prSet presAssocID="{C8899A35-3889-4452-A687-71279D9EB535}" presName="node" presStyleLbl="node1" presStyleIdx="4" presStyleCnt="5" custRadScaleRad="98268" custRadScaleInc="7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2D4801-DA71-435E-8B8D-905ED4E517C5}" type="presOf" srcId="{E24E283E-4A98-486E-9012-28EC18B14AFB}" destId="{6CBE7D62-CF8C-436B-A2C7-A5FF16496BFB}" srcOrd="0" destOrd="0" presId="urn:microsoft.com/office/officeart/2005/8/layout/radial1"/>
    <dgm:cxn modelId="{F005533D-6FF6-492A-925D-3E2E46781965}" type="presOf" srcId="{1594028D-9508-45CD-8D4B-6E4EAD3C683D}" destId="{C9F1CCA4-0905-4A66-A5E5-1742F7E7E97A}" srcOrd="0" destOrd="0" presId="urn:microsoft.com/office/officeart/2005/8/layout/radial1"/>
    <dgm:cxn modelId="{8122D519-F6B5-4CC3-BD0C-FE337B954D2F}" srcId="{002896FB-4ECC-4DF8-863D-9467D372AB33}" destId="{C8899A35-3889-4452-A687-71279D9EB535}" srcOrd="4" destOrd="0" parTransId="{AAD1B0B4-7A7C-45AC-ADAC-654DD1BBE854}" sibTransId="{49A9AEA0-7E13-460F-AF2D-9AB05D22A8C4}"/>
    <dgm:cxn modelId="{12C22E87-5CEF-4874-A53D-22165ADD1330}" type="presOf" srcId="{B002F6D8-8DEB-4CEC-86FF-A6DE2D617D38}" destId="{4824E495-5B9D-4BA2-9D76-223BFCE04943}" srcOrd="0" destOrd="0" presId="urn:microsoft.com/office/officeart/2005/8/layout/radial1"/>
    <dgm:cxn modelId="{F088BC9C-2CF8-4895-BDED-47B6CB4D095C}" type="presOf" srcId="{1594028D-9508-45CD-8D4B-6E4EAD3C683D}" destId="{45204CC0-89A9-42CA-AEAF-D5D2310931BF}" srcOrd="1" destOrd="0" presId="urn:microsoft.com/office/officeart/2005/8/layout/radial1"/>
    <dgm:cxn modelId="{8E709D8E-DDA9-4723-A6A8-A770BDBF196E}" type="presOf" srcId="{C8899A35-3889-4452-A687-71279D9EB535}" destId="{3C7FFEF4-33D8-4DD8-B5C8-C4B3BABB2147}" srcOrd="0" destOrd="0" presId="urn:microsoft.com/office/officeart/2005/8/layout/radial1"/>
    <dgm:cxn modelId="{B494113D-E500-4C28-ABF8-389A034B6822}" type="presOf" srcId="{AAD1B0B4-7A7C-45AC-ADAC-654DD1BBE854}" destId="{11209221-0F1D-4481-B4B7-E8F728C26A6E}" srcOrd="1" destOrd="0" presId="urn:microsoft.com/office/officeart/2005/8/layout/radial1"/>
    <dgm:cxn modelId="{EAC50EAC-6B3E-4D64-9A1E-0BC2070CCB5D}" type="presOf" srcId="{808012BC-A81E-4BF1-92DA-3FF42652DCED}" destId="{52B6AE8F-AB0B-4125-BDC2-65439FD080D4}" srcOrd="0" destOrd="0" presId="urn:microsoft.com/office/officeart/2005/8/layout/radial1"/>
    <dgm:cxn modelId="{036CE2EC-4DF1-46BA-97A4-743AEC40E748}" type="presOf" srcId="{E24E283E-4A98-486E-9012-28EC18B14AFB}" destId="{7899B5FC-C6A7-4579-A62B-B1C096BFAC90}" srcOrd="1" destOrd="0" presId="urn:microsoft.com/office/officeart/2005/8/layout/radial1"/>
    <dgm:cxn modelId="{F9E927BB-1D3C-400C-9F05-4D73ADF44E2C}" type="presOf" srcId="{24D77F50-E9CF-42A6-A217-11437E4F0BC3}" destId="{D37E19C7-B74F-4478-A559-DE0DE82B3C7A}" srcOrd="0" destOrd="0" presId="urn:microsoft.com/office/officeart/2005/8/layout/radial1"/>
    <dgm:cxn modelId="{37E74146-7538-4FD4-85BB-8DDCEAB5F567}" type="presOf" srcId="{808012BC-A81E-4BF1-92DA-3FF42652DCED}" destId="{084ED3B3-F23A-496A-B359-CF189EE925B4}" srcOrd="1" destOrd="0" presId="urn:microsoft.com/office/officeart/2005/8/layout/radial1"/>
    <dgm:cxn modelId="{62B16092-AC09-4BB5-87C5-635EBA737F37}" type="presOf" srcId="{B2BDDBB9-F1A8-4A62-B25C-C218ACA0DEC2}" destId="{D439E6EB-A4AD-4B96-97B0-5C89FA027EF9}" srcOrd="0" destOrd="0" presId="urn:microsoft.com/office/officeart/2005/8/layout/radial1"/>
    <dgm:cxn modelId="{E5F55C66-0FFB-4F9E-AAE7-04682AE48946}" type="presOf" srcId="{AAD1B0B4-7A7C-45AC-ADAC-654DD1BBE854}" destId="{2B8E267A-11A9-4BA6-B49B-82D7BB9FA6DF}" srcOrd="0" destOrd="0" presId="urn:microsoft.com/office/officeart/2005/8/layout/radial1"/>
    <dgm:cxn modelId="{9185C327-A8B9-44C3-A893-EB42CAEC8BF2}" srcId="{002896FB-4ECC-4DF8-863D-9467D372AB33}" destId="{51B94EE4-B1C1-4495-8404-3CF69FA2E8DF}" srcOrd="2" destOrd="0" parTransId="{808012BC-A81E-4BF1-92DA-3FF42652DCED}" sibTransId="{BDC495F9-2E04-4793-8878-BC9C4D37FCE9}"/>
    <dgm:cxn modelId="{1A6C13ED-ADBC-4E78-9887-B760F117CD78}" type="presOf" srcId="{51B94EE4-B1C1-4495-8404-3CF69FA2E8DF}" destId="{7DDB5790-7FB0-4488-BA7C-D242F34CA1C3}" srcOrd="0" destOrd="0" presId="urn:microsoft.com/office/officeart/2005/8/layout/radial1"/>
    <dgm:cxn modelId="{118B0781-7970-4042-A29B-71E208DE6822}" type="presOf" srcId="{002896FB-4ECC-4DF8-863D-9467D372AB33}" destId="{92D3565A-CF6F-4EC6-B014-FA9CCE103378}" srcOrd="0" destOrd="0" presId="urn:microsoft.com/office/officeart/2005/8/layout/radial1"/>
    <dgm:cxn modelId="{C7193367-0067-47D6-A225-958774715EEB}" srcId="{B002F6D8-8DEB-4CEC-86FF-A6DE2D617D38}" destId="{002896FB-4ECC-4DF8-863D-9467D372AB33}" srcOrd="0" destOrd="0" parTransId="{4A3361C0-1AEE-4ECE-8FC2-82D058D4D747}" sibTransId="{475F8FEA-AA5A-4350-8D4D-1FAFED70D632}"/>
    <dgm:cxn modelId="{C3D1841A-A445-47DC-9DEB-877179B20D01}" type="presOf" srcId="{B2BDDBB9-F1A8-4A62-B25C-C218ACA0DEC2}" destId="{FCA65EF6-7550-42B9-877E-2BA1B528E2E3}" srcOrd="1" destOrd="0" presId="urn:microsoft.com/office/officeart/2005/8/layout/radial1"/>
    <dgm:cxn modelId="{9EE014B1-52DB-4A92-8199-84F75DAA6138}" srcId="{002896FB-4ECC-4DF8-863D-9467D372AB33}" destId="{24D77F50-E9CF-42A6-A217-11437E4F0BC3}" srcOrd="0" destOrd="0" parTransId="{E24E283E-4A98-486E-9012-28EC18B14AFB}" sibTransId="{E193C168-1570-4E1A-8A48-B0305282E1D2}"/>
    <dgm:cxn modelId="{38AAD703-D82B-42F2-88C3-4C84FD17DA25}" srcId="{002896FB-4ECC-4DF8-863D-9467D372AB33}" destId="{536410F0-2CDA-4AA9-82AA-43A974B06175}" srcOrd="1" destOrd="0" parTransId="{B2BDDBB9-F1A8-4A62-B25C-C218ACA0DEC2}" sibTransId="{F9C2FBD9-FCD6-4895-8F28-C8606808EA52}"/>
    <dgm:cxn modelId="{23CF7772-6296-4AA5-A254-04E71222EE07}" type="presOf" srcId="{ACB5C8D0-E989-41BF-9EDD-E55832145254}" destId="{1692E40C-3903-4F16-BC11-A95F7CB27B82}" srcOrd="0" destOrd="0" presId="urn:microsoft.com/office/officeart/2005/8/layout/radial1"/>
    <dgm:cxn modelId="{1306F8A8-4E25-4074-B6C2-4E767B9F9F5D}" type="presOf" srcId="{536410F0-2CDA-4AA9-82AA-43A974B06175}" destId="{251A98F7-1784-4836-AD69-0C76FB5D5387}" srcOrd="0" destOrd="0" presId="urn:microsoft.com/office/officeart/2005/8/layout/radial1"/>
    <dgm:cxn modelId="{4BCE9A92-2720-422F-84F2-E41059730153}" srcId="{002896FB-4ECC-4DF8-863D-9467D372AB33}" destId="{ACB5C8D0-E989-41BF-9EDD-E55832145254}" srcOrd="3" destOrd="0" parTransId="{1594028D-9508-45CD-8D4B-6E4EAD3C683D}" sibTransId="{D24B7F5F-3CC1-4B3D-B4FB-5DD861C9B746}"/>
    <dgm:cxn modelId="{FC6F3090-8E66-4E79-B3EB-CBB44F253CF6}" type="presParOf" srcId="{4824E495-5B9D-4BA2-9D76-223BFCE04943}" destId="{92D3565A-CF6F-4EC6-B014-FA9CCE103378}" srcOrd="0" destOrd="0" presId="urn:microsoft.com/office/officeart/2005/8/layout/radial1"/>
    <dgm:cxn modelId="{12F00540-3B8D-467C-AFB5-E7DDA82581F0}" type="presParOf" srcId="{4824E495-5B9D-4BA2-9D76-223BFCE04943}" destId="{6CBE7D62-CF8C-436B-A2C7-A5FF16496BFB}" srcOrd="1" destOrd="0" presId="urn:microsoft.com/office/officeart/2005/8/layout/radial1"/>
    <dgm:cxn modelId="{59FB42C2-CB92-44AA-81FF-A140AA034DF7}" type="presParOf" srcId="{6CBE7D62-CF8C-436B-A2C7-A5FF16496BFB}" destId="{7899B5FC-C6A7-4579-A62B-B1C096BFAC90}" srcOrd="0" destOrd="0" presId="urn:microsoft.com/office/officeart/2005/8/layout/radial1"/>
    <dgm:cxn modelId="{7BDA7C34-F784-4BCE-B5AF-1E9AE16CFD57}" type="presParOf" srcId="{4824E495-5B9D-4BA2-9D76-223BFCE04943}" destId="{D37E19C7-B74F-4478-A559-DE0DE82B3C7A}" srcOrd="2" destOrd="0" presId="urn:microsoft.com/office/officeart/2005/8/layout/radial1"/>
    <dgm:cxn modelId="{F1C2E173-7D3E-428E-BA6B-DFA7C0F10895}" type="presParOf" srcId="{4824E495-5B9D-4BA2-9D76-223BFCE04943}" destId="{D439E6EB-A4AD-4B96-97B0-5C89FA027EF9}" srcOrd="3" destOrd="0" presId="urn:microsoft.com/office/officeart/2005/8/layout/radial1"/>
    <dgm:cxn modelId="{1E006203-215C-462A-9F92-614BFD7543B8}" type="presParOf" srcId="{D439E6EB-A4AD-4B96-97B0-5C89FA027EF9}" destId="{FCA65EF6-7550-42B9-877E-2BA1B528E2E3}" srcOrd="0" destOrd="0" presId="urn:microsoft.com/office/officeart/2005/8/layout/radial1"/>
    <dgm:cxn modelId="{9A4D3B0C-316F-4F5B-8FAF-617680F6A819}" type="presParOf" srcId="{4824E495-5B9D-4BA2-9D76-223BFCE04943}" destId="{251A98F7-1784-4836-AD69-0C76FB5D5387}" srcOrd="4" destOrd="0" presId="urn:microsoft.com/office/officeart/2005/8/layout/radial1"/>
    <dgm:cxn modelId="{0BDEEE7B-B20B-41B6-A320-C27CE0756033}" type="presParOf" srcId="{4824E495-5B9D-4BA2-9D76-223BFCE04943}" destId="{52B6AE8F-AB0B-4125-BDC2-65439FD080D4}" srcOrd="5" destOrd="0" presId="urn:microsoft.com/office/officeart/2005/8/layout/radial1"/>
    <dgm:cxn modelId="{E9D32AB3-C5CA-4D88-B9CC-0E6664C31DF8}" type="presParOf" srcId="{52B6AE8F-AB0B-4125-BDC2-65439FD080D4}" destId="{084ED3B3-F23A-496A-B359-CF189EE925B4}" srcOrd="0" destOrd="0" presId="urn:microsoft.com/office/officeart/2005/8/layout/radial1"/>
    <dgm:cxn modelId="{0F0E2FF5-D5A8-452E-9EF0-F8871D501028}" type="presParOf" srcId="{4824E495-5B9D-4BA2-9D76-223BFCE04943}" destId="{7DDB5790-7FB0-4488-BA7C-D242F34CA1C3}" srcOrd="6" destOrd="0" presId="urn:microsoft.com/office/officeart/2005/8/layout/radial1"/>
    <dgm:cxn modelId="{182EBB17-8F9E-4D9F-B0A8-7A366CBB6318}" type="presParOf" srcId="{4824E495-5B9D-4BA2-9D76-223BFCE04943}" destId="{C9F1CCA4-0905-4A66-A5E5-1742F7E7E97A}" srcOrd="7" destOrd="0" presId="urn:microsoft.com/office/officeart/2005/8/layout/radial1"/>
    <dgm:cxn modelId="{0A6DC473-9E0C-4246-A954-F02CD4466F29}" type="presParOf" srcId="{C9F1CCA4-0905-4A66-A5E5-1742F7E7E97A}" destId="{45204CC0-89A9-42CA-AEAF-D5D2310931BF}" srcOrd="0" destOrd="0" presId="urn:microsoft.com/office/officeart/2005/8/layout/radial1"/>
    <dgm:cxn modelId="{009B4735-5CFD-4706-BC0E-F30BBBF89D5C}" type="presParOf" srcId="{4824E495-5B9D-4BA2-9D76-223BFCE04943}" destId="{1692E40C-3903-4F16-BC11-A95F7CB27B82}" srcOrd="8" destOrd="0" presId="urn:microsoft.com/office/officeart/2005/8/layout/radial1"/>
    <dgm:cxn modelId="{D4209CFC-E42E-43C9-987C-D7D3360B0458}" type="presParOf" srcId="{4824E495-5B9D-4BA2-9D76-223BFCE04943}" destId="{2B8E267A-11A9-4BA6-B49B-82D7BB9FA6DF}" srcOrd="9" destOrd="0" presId="urn:microsoft.com/office/officeart/2005/8/layout/radial1"/>
    <dgm:cxn modelId="{77404721-A3C5-4F78-8A4E-C84E7D0F017D}" type="presParOf" srcId="{2B8E267A-11A9-4BA6-B49B-82D7BB9FA6DF}" destId="{11209221-0F1D-4481-B4B7-E8F728C26A6E}" srcOrd="0" destOrd="0" presId="urn:microsoft.com/office/officeart/2005/8/layout/radial1"/>
    <dgm:cxn modelId="{F5BEC5E1-5F1F-4126-ADFA-908F932B1D6F}" type="presParOf" srcId="{4824E495-5B9D-4BA2-9D76-223BFCE04943}" destId="{3C7FFEF4-33D8-4DD8-B5C8-C4B3BABB2147}" srcOrd="10" destOrd="0" presId="urn:microsoft.com/office/officeart/2005/8/layout/radial1"/>
  </dgm:cxnLst>
  <dgm:bg>
    <a:solidFill>
      <a:srgbClr val="CC0099"/>
    </a:solidFill>
  </dgm:bg>
  <dgm:whole>
    <a:ln w="5715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D68F2-3C91-4BDB-8022-B281E687D17D}">
      <dsp:nvSpPr>
        <dsp:cNvPr id="0" name=""/>
        <dsp:cNvSpPr/>
      </dsp:nvSpPr>
      <dsp:spPr>
        <a:xfrm>
          <a:off x="3826506" y="1787007"/>
          <a:ext cx="1361216" cy="1361216"/>
        </a:xfrm>
        <a:prstGeom prst="ellipse">
          <a:avLst/>
        </a:prstGeom>
        <a:solidFill>
          <a:schemeClr val="accent6">
            <a:lumMod val="75000"/>
          </a:schemeClr>
        </a:solid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7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শ্চ</a:t>
          </a:r>
          <a:r>
            <a:rPr lang="bn-IN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25851" y="1986352"/>
        <a:ext cx="962526" cy="962526"/>
      </dsp:txXfrm>
    </dsp:sp>
    <dsp:sp modelId="{9F613FFE-D198-4203-9117-E5E6D1495D25}">
      <dsp:nvSpPr>
        <dsp:cNvPr id="0" name=""/>
        <dsp:cNvSpPr/>
      </dsp:nvSpPr>
      <dsp:spPr>
        <a:xfrm rot="16200019">
          <a:off x="4294223" y="1560444"/>
          <a:ext cx="425791" cy="27333"/>
        </a:xfrm>
        <a:custGeom>
          <a:avLst/>
          <a:gdLst/>
          <a:ahLst/>
          <a:cxnLst/>
          <a:rect l="0" t="0" r="0" b="0"/>
          <a:pathLst>
            <a:path>
              <a:moveTo>
                <a:pt x="0" y="13666"/>
              </a:moveTo>
              <a:lnTo>
                <a:pt x="425791" y="13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96474" y="1563467"/>
        <a:ext cx="21289" cy="21289"/>
      </dsp:txXfrm>
    </dsp:sp>
    <dsp:sp modelId="{F47B05C1-8597-4AB0-90E3-715E47D452D5}">
      <dsp:nvSpPr>
        <dsp:cNvPr id="0" name=""/>
        <dsp:cNvSpPr/>
      </dsp:nvSpPr>
      <dsp:spPr>
        <a:xfrm>
          <a:off x="3826516" y="0"/>
          <a:ext cx="1361216" cy="1361216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300" kern="1200" dirty="0" smtClean="0"/>
            <a:t> </a:t>
          </a:r>
          <a:endParaRPr lang="en-US" sz="6300" kern="1200" dirty="0"/>
        </a:p>
      </dsp:txBody>
      <dsp:txXfrm>
        <a:off x="4025861" y="199345"/>
        <a:ext cx="962526" cy="962526"/>
      </dsp:txXfrm>
    </dsp:sp>
    <dsp:sp modelId="{E73C1DD0-8EC3-4C6B-B287-2494DC563D35}">
      <dsp:nvSpPr>
        <dsp:cNvPr id="0" name=""/>
        <dsp:cNvSpPr/>
      </dsp:nvSpPr>
      <dsp:spPr>
        <a:xfrm rot="20481177">
          <a:off x="5141790" y="2174177"/>
          <a:ext cx="388789" cy="27333"/>
        </a:xfrm>
        <a:custGeom>
          <a:avLst/>
          <a:gdLst/>
          <a:ahLst/>
          <a:cxnLst/>
          <a:rect l="0" t="0" r="0" b="0"/>
          <a:pathLst>
            <a:path>
              <a:moveTo>
                <a:pt x="0" y="13666"/>
              </a:moveTo>
              <a:lnTo>
                <a:pt x="388789" y="13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26465" y="2178124"/>
        <a:ext cx="19439" cy="19439"/>
      </dsp:txXfrm>
    </dsp:sp>
    <dsp:sp modelId="{45149DF5-BD44-4566-96E1-7EFF22E4EAEA}">
      <dsp:nvSpPr>
        <dsp:cNvPr id="0" name=""/>
        <dsp:cNvSpPr/>
      </dsp:nvSpPr>
      <dsp:spPr>
        <a:xfrm>
          <a:off x="5484647" y="1227465"/>
          <a:ext cx="1361216" cy="1361216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chemeClr val="tx1"/>
              </a:solidFill>
            </a:rPr>
            <a:t>পশ্চিম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683992" y="1426810"/>
        <a:ext cx="962526" cy="962526"/>
      </dsp:txXfrm>
    </dsp:sp>
    <dsp:sp modelId="{DF7DCA76-2EF2-4330-982C-3A0C1C5A349E}">
      <dsp:nvSpPr>
        <dsp:cNvPr id="0" name=""/>
        <dsp:cNvSpPr/>
      </dsp:nvSpPr>
      <dsp:spPr>
        <a:xfrm rot="3210937">
          <a:off x="4828779" y="3165836"/>
          <a:ext cx="409607" cy="27333"/>
        </a:xfrm>
        <a:custGeom>
          <a:avLst/>
          <a:gdLst/>
          <a:ahLst/>
          <a:cxnLst/>
          <a:rect l="0" t="0" r="0" b="0"/>
          <a:pathLst>
            <a:path>
              <a:moveTo>
                <a:pt x="0" y="13666"/>
              </a:moveTo>
              <a:lnTo>
                <a:pt x="409607" y="13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3343" y="3169263"/>
        <a:ext cx="20480" cy="20480"/>
      </dsp:txXfrm>
    </dsp:sp>
    <dsp:sp modelId="{411A6CAE-804A-46E4-9745-6AF6F78BBC9C}">
      <dsp:nvSpPr>
        <dsp:cNvPr id="0" name=""/>
        <dsp:cNvSpPr/>
      </dsp:nvSpPr>
      <dsp:spPr>
        <a:xfrm>
          <a:off x="4879444" y="3210783"/>
          <a:ext cx="1361216" cy="1361216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300" kern="1200" dirty="0" smtClean="0"/>
            <a:t> </a:t>
          </a:r>
          <a:endParaRPr lang="en-US" sz="6300" kern="1200" dirty="0"/>
        </a:p>
      </dsp:txBody>
      <dsp:txXfrm>
        <a:off x="5078789" y="3410128"/>
        <a:ext cx="962526" cy="962526"/>
      </dsp:txXfrm>
    </dsp:sp>
    <dsp:sp modelId="{A2F5E636-2755-4BDA-BC37-E685A861E2D6}">
      <dsp:nvSpPr>
        <dsp:cNvPr id="0" name=""/>
        <dsp:cNvSpPr/>
      </dsp:nvSpPr>
      <dsp:spPr>
        <a:xfrm rot="7679885">
          <a:off x="3789593" y="3135890"/>
          <a:ext cx="369532" cy="27333"/>
        </a:xfrm>
        <a:custGeom>
          <a:avLst/>
          <a:gdLst/>
          <a:ahLst/>
          <a:cxnLst/>
          <a:rect l="0" t="0" r="0" b="0"/>
          <a:pathLst>
            <a:path>
              <a:moveTo>
                <a:pt x="0" y="13666"/>
              </a:moveTo>
              <a:lnTo>
                <a:pt x="369532" y="13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65121" y="3140319"/>
        <a:ext cx="18476" cy="18476"/>
      </dsp:txXfrm>
    </dsp:sp>
    <dsp:sp modelId="{65AB279C-AB40-480B-A2F8-B6F8928B67D6}">
      <dsp:nvSpPr>
        <dsp:cNvPr id="0" name=""/>
        <dsp:cNvSpPr/>
      </dsp:nvSpPr>
      <dsp:spPr>
        <a:xfrm>
          <a:off x="2760996" y="3150891"/>
          <a:ext cx="1361216" cy="1361216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300" kern="1200" dirty="0" smtClean="0"/>
            <a:t> </a:t>
          </a:r>
          <a:endParaRPr lang="en-US" sz="6300" kern="1200" dirty="0"/>
        </a:p>
      </dsp:txBody>
      <dsp:txXfrm>
        <a:off x="2960341" y="3350236"/>
        <a:ext cx="962526" cy="962526"/>
      </dsp:txXfrm>
    </dsp:sp>
    <dsp:sp modelId="{166326EE-AF47-43B5-B0C2-A49C64470DAA}">
      <dsp:nvSpPr>
        <dsp:cNvPr id="0" name=""/>
        <dsp:cNvSpPr/>
      </dsp:nvSpPr>
      <dsp:spPr>
        <a:xfrm rot="11888046">
          <a:off x="3434596" y="2174177"/>
          <a:ext cx="436556" cy="27333"/>
        </a:xfrm>
        <a:custGeom>
          <a:avLst/>
          <a:gdLst/>
          <a:ahLst/>
          <a:cxnLst/>
          <a:rect l="0" t="0" r="0" b="0"/>
          <a:pathLst>
            <a:path>
              <a:moveTo>
                <a:pt x="0" y="13666"/>
              </a:moveTo>
              <a:lnTo>
                <a:pt x="436556" y="13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41961" y="2176930"/>
        <a:ext cx="21827" cy="21827"/>
      </dsp:txXfrm>
    </dsp:sp>
    <dsp:sp modelId="{220FFACC-2626-495F-B362-90597FD7E4AF}">
      <dsp:nvSpPr>
        <dsp:cNvPr id="0" name=""/>
        <dsp:cNvSpPr/>
      </dsp:nvSpPr>
      <dsp:spPr>
        <a:xfrm>
          <a:off x="2118028" y="1227465"/>
          <a:ext cx="1361216" cy="1361216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300" kern="1200" dirty="0" smtClean="0"/>
            <a:t> </a:t>
          </a:r>
          <a:endParaRPr lang="en-US" sz="6300" kern="1200" dirty="0"/>
        </a:p>
      </dsp:txBody>
      <dsp:txXfrm>
        <a:off x="2317373" y="1426810"/>
        <a:ext cx="962526" cy="962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3565A-CF6F-4EC6-B014-FA9CCE103378}">
      <dsp:nvSpPr>
        <dsp:cNvPr id="0" name=""/>
        <dsp:cNvSpPr/>
      </dsp:nvSpPr>
      <dsp:spPr>
        <a:xfrm>
          <a:off x="3548051" y="1699275"/>
          <a:ext cx="1304370" cy="1304370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6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ঙ্গ </a:t>
          </a:r>
          <a:r>
            <a:rPr lang="bn-IN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39072" y="1890296"/>
        <a:ext cx="922328" cy="922328"/>
      </dsp:txXfrm>
    </dsp:sp>
    <dsp:sp modelId="{6CBE7D62-CF8C-436B-A2C7-A5FF16496BFB}">
      <dsp:nvSpPr>
        <dsp:cNvPr id="0" name=""/>
        <dsp:cNvSpPr/>
      </dsp:nvSpPr>
      <dsp:spPr>
        <a:xfrm rot="16200000">
          <a:off x="4003875" y="1488940"/>
          <a:ext cx="392722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392722" y="13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0418" y="1493096"/>
        <a:ext cx="19636" cy="19636"/>
      </dsp:txXfrm>
    </dsp:sp>
    <dsp:sp modelId="{D37E19C7-B74F-4478-A559-DE0DE82B3C7A}">
      <dsp:nvSpPr>
        <dsp:cNvPr id="0" name=""/>
        <dsp:cNvSpPr/>
      </dsp:nvSpPr>
      <dsp:spPr>
        <a:xfrm>
          <a:off x="3548051" y="2183"/>
          <a:ext cx="1304370" cy="1304370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dirty="0" smtClean="0"/>
            <a:t> </a:t>
          </a:r>
          <a:endParaRPr lang="en-US" sz="6000" kern="1200" dirty="0"/>
        </a:p>
      </dsp:txBody>
      <dsp:txXfrm>
        <a:off x="3739072" y="193204"/>
        <a:ext cx="922328" cy="922328"/>
      </dsp:txXfrm>
    </dsp:sp>
    <dsp:sp modelId="{D439E6EB-A4AD-4B96-97B0-5C89FA027EF9}">
      <dsp:nvSpPr>
        <dsp:cNvPr id="0" name=""/>
        <dsp:cNvSpPr/>
      </dsp:nvSpPr>
      <dsp:spPr>
        <a:xfrm rot="20580026">
          <a:off x="4814275" y="2082239"/>
          <a:ext cx="441717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441717" y="13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4091" y="2085171"/>
        <a:ext cx="22085" cy="22085"/>
      </dsp:txXfrm>
    </dsp:sp>
    <dsp:sp modelId="{251A98F7-1784-4836-AD69-0C76FB5D5387}">
      <dsp:nvSpPr>
        <dsp:cNvPr id="0" name=""/>
        <dsp:cNvSpPr/>
      </dsp:nvSpPr>
      <dsp:spPr>
        <a:xfrm>
          <a:off x="5217847" y="1188781"/>
          <a:ext cx="1304370" cy="1304370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অঙ্গ </a:t>
          </a:r>
          <a:endParaRPr lang="en-US" sz="4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08868" y="1379802"/>
        <a:ext cx="922328" cy="922328"/>
      </dsp:txXfrm>
    </dsp:sp>
    <dsp:sp modelId="{52B6AE8F-AB0B-4125-BDC2-65439FD080D4}">
      <dsp:nvSpPr>
        <dsp:cNvPr id="0" name=""/>
        <dsp:cNvSpPr/>
      </dsp:nvSpPr>
      <dsp:spPr>
        <a:xfrm rot="3023849">
          <a:off x="4568761" y="2940328"/>
          <a:ext cx="260467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260467" y="13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2483" y="2947791"/>
        <a:ext cx="13023" cy="13023"/>
      </dsp:txXfrm>
    </dsp:sp>
    <dsp:sp modelId="{7DDB5790-7FB0-4488-BA7C-D242F34CA1C3}">
      <dsp:nvSpPr>
        <dsp:cNvPr id="0" name=""/>
        <dsp:cNvSpPr/>
      </dsp:nvSpPr>
      <dsp:spPr>
        <a:xfrm>
          <a:off x="4545569" y="2904960"/>
          <a:ext cx="1304370" cy="1304370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dirty="0" smtClean="0"/>
            <a:t> </a:t>
          </a:r>
          <a:endParaRPr lang="en-US" sz="6000" kern="1200" dirty="0"/>
        </a:p>
      </dsp:txBody>
      <dsp:txXfrm>
        <a:off x="4736590" y="3095981"/>
        <a:ext cx="922328" cy="922328"/>
      </dsp:txXfrm>
    </dsp:sp>
    <dsp:sp modelId="{C9F1CCA4-0905-4A66-A5E5-1742F7E7E97A}">
      <dsp:nvSpPr>
        <dsp:cNvPr id="0" name=""/>
        <dsp:cNvSpPr/>
      </dsp:nvSpPr>
      <dsp:spPr>
        <a:xfrm rot="7560000">
          <a:off x="3505112" y="3023974"/>
          <a:ext cx="392722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392722" y="13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91655" y="3028131"/>
        <a:ext cx="19636" cy="19636"/>
      </dsp:txXfrm>
    </dsp:sp>
    <dsp:sp modelId="{1692E40C-3903-4F16-BC11-A95F7CB27B82}">
      <dsp:nvSpPr>
        <dsp:cNvPr id="0" name=""/>
        <dsp:cNvSpPr/>
      </dsp:nvSpPr>
      <dsp:spPr>
        <a:xfrm>
          <a:off x="2550525" y="3072252"/>
          <a:ext cx="1304370" cy="1304370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dirty="0" smtClean="0"/>
            <a:t>  </a:t>
          </a:r>
          <a:endParaRPr lang="en-US" sz="6000" kern="1200" dirty="0"/>
        </a:p>
      </dsp:txBody>
      <dsp:txXfrm>
        <a:off x="2741546" y="3263273"/>
        <a:ext cx="922328" cy="922328"/>
      </dsp:txXfrm>
    </dsp:sp>
    <dsp:sp modelId="{2B8E267A-11A9-4BA6-B49B-82D7BB9FA6DF}">
      <dsp:nvSpPr>
        <dsp:cNvPr id="0" name=""/>
        <dsp:cNvSpPr/>
      </dsp:nvSpPr>
      <dsp:spPr>
        <a:xfrm rot="12052238">
          <a:off x="3239434" y="2040419"/>
          <a:ext cx="363328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363328" y="13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12015" y="2045311"/>
        <a:ext cx="18166" cy="18166"/>
      </dsp:txXfrm>
    </dsp:sp>
    <dsp:sp modelId="{3C7FFEF4-33D8-4DD8-B5C8-C4B3BABB2147}">
      <dsp:nvSpPr>
        <dsp:cNvPr id="0" name=""/>
        <dsp:cNvSpPr/>
      </dsp:nvSpPr>
      <dsp:spPr>
        <a:xfrm>
          <a:off x="1989775" y="1105142"/>
          <a:ext cx="1304370" cy="1304370"/>
        </a:xfrm>
        <a:prstGeom prst="ellipse">
          <a:avLst/>
        </a:prstGeom>
        <a:solidFill>
          <a:srgbClr val="FF66FF"/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dirty="0" smtClean="0"/>
            <a:t> </a:t>
          </a:r>
          <a:endParaRPr lang="en-US" sz="6000" kern="1200" dirty="0"/>
        </a:p>
      </dsp:txBody>
      <dsp:txXfrm>
        <a:off x="2180796" y="1296163"/>
        <a:ext cx="922328" cy="922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6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3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5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6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9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8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4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D4FC1-0A7C-4BCE-8C01-84BA1A4E87D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5ADB-DAC4-460F-A950-5363883E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3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03" y="138545"/>
            <a:ext cx="10489623" cy="4932219"/>
          </a:xfrm>
          <a:prstGeom prst="rect">
            <a:avLst/>
          </a:prstGeom>
          <a:ln w="762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854036" y="5250873"/>
            <a:ext cx="5458691" cy="1446550"/>
          </a:xfrm>
          <a:prstGeom prst="rect">
            <a:avLst/>
          </a:prstGeom>
          <a:solidFill>
            <a:srgbClr val="FF66FF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3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4619" y="811161"/>
            <a:ext cx="10397613" cy="526297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জন্মভূমি বাংলাদেশ ।এর প্রায় পুরোটাই সমতলভূমি।আমাদের দেশের দক্ষিণ-পশ্চিম কোণে বঙ্গোপসাগরের তীরে সুন্দরবন ।এই বনের সব গাছই বঙ্গোপসাগরের নোনা পানিতে বেঁচে আছে ।এই বন নানা ধরনের হাজার রকমের পশু ও পাখিতে পূর্ণ।সুন্দরবনের কোনো কোনো জায়গায় গাছপালা এত ঘন যে, </a:t>
            </a:r>
          </a:p>
          <a:p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আলো মাটিতে পৌঁছায় না। 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974" y="870155"/>
            <a:ext cx="11813457" cy="315471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8" y="294968"/>
            <a:ext cx="5648633" cy="4970205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03" y="294967"/>
            <a:ext cx="5648632" cy="4970205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09716" y="5648631"/>
            <a:ext cx="11415252" cy="1107996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জন্মভূমি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9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0" y="691944"/>
            <a:ext cx="5810865" cy="404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16" y="691944"/>
            <a:ext cx="5810865" cy="404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219200" y="5444837"/>
            <a:ext cx="9488129" cy="1212396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 পুরোটাই 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সমতলভূমি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7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3" y="502353"/>
            <a:ext cx="5480589" cy="4694442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05" y="502352"/>
            <a:ext cx="5508298" cy="4694443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991716" y="609599"/>
            <a:ext cx="154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8970" y="4350327"/>
            <a:ext cx="99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053" y="5791200"/>
            <a:ext cx="11720947" cy="707886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দেশের দক্ষিণ-পশ্চিম কোণে ,বঙ্গোপসাগরের তীরে সুন্দরবন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15" y="151534"/>
            <a:ext cx="5781675" cy="4309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7" y="151535"/>
            <a:ext cx="5781675" cy="4434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34215" y="4918363"/>
            <a:ext cx="11798877" cy="830997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বনের সব গাছই বঙ্গোপসাগরের নোনা পানিতে বেঁচে আছে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3" y="263235"/>
            <a:ext cx="5687292" cy="4862947"/>
          </a:xfrm>
          <a:prstGeom prst="rect">
            <a:avLst/>
          </a:prstGeom>
          <a:ln w="57150"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5" y="263235"/>
            <a:ext cx="5687292" cy="4862947"/>
          </a:xfrm>
          <a:prstGeom prst="rect">
            <a:avLst/>
          </a:prstGeom>
          <a:ln w="57150"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48145" y="5611091"/>
            <a:ext cx="11222182" cy="830997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বনে নানা ধরনের হাজার রকমের পশু ও পাখিতে পূর্ণ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" y="249382"/>
            <a:ext cx="5583381" cy="5113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36" y="249382"/>
            <a:ext cx="5805055" cy="5113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706582" y="5595141"/>
            <a:ext cx="11152909" cy="1200329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কোনো কোনো জায়গায় গাছপালা এত ঘন যে, সূর্যের আলো মাটিতে পৌঁছায় না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2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927" y="1052945"/>
            <a:ext cx="10404764" cy="3154710"/>
          </a:xfrm>
          <a:prstGeom prst="rect">
            <a:avLst/>
          </a:prstGeom>
          <a:solidFill>
            <a:srgbClr val="FFC000"/>
          </a:solidFill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987746"/>
              </p:ext>
            </p:extLst>
          </p:nvPr>
        </p:nvGraphicFramePr>
        <p:xfrm>
          <a:off x="1828800" y="1579418"/>
          <a:ext cx="896389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18364" y="443345"/>
            <a:ext cx="2854036" cy="923330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-১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3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983674" y="457200"/>
            <a:ext cx="8714509" cy="2119746"/>
          </a:xfrm>
          <a:prstGeom prst="wav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837" y="3556061"/>
            <a:ext cx="4849091" cy="2185214"/>
          </a:xfrm>
          <a:prstGeom prst="rect">
            <a:avLst/>
          </a:prstGeom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মোছা.</a:t>
            </a:r>
            <a:r>
              <a:rPr lang="en-US" sz="3200" dirty="0" err="1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রুমা</a:t>
            </a:r>
            <a:r>
              <a:rPr lang="bn-IN" sz="32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আক্তার </a:t>
            </a:r>
          </a:p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মুনিগছ সরকারি প্রাথমিক বিদ্যালয় </a:t>
            </a:r>
          </a:p>
          <a:p>
            <a:pPr algn="ctr"/>
            <a:r>
              <a:rPr lang="bn-IN" sz="32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তেতুলিয়া, পঞ্চগড়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36327" y="3796145"/>
            <a:ext cx="3782291" cy="1569660"/>
          </a:xfrm>
          <a:prstGeom prst="rect">
            <a:avLst/>
          </a:prstGeom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মোছা.</a:t>
            </a:r>
            <a:r>
              <a:rPr lang="en-US" sz="2400" dirty="0" err="1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মরিয়ম</a:t>
            </a:r>
            <a:r>
              <a:rPr lang="en-US" sz="24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আখতার</a:t>
            </a:r>
            <a:r>
              <a:rPr lang="en-US" sz="24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বড়ুয়াপাড়া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</a:t>
            </a:r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বোদা</a:t>
            </a:r>
            <a:r>
              <a:rPr lang="en-US" sz="24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পঞ্চগড়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6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69749609"/>
              </p:ext>
            </p:extLst>
          </p:nvPr>
        </p:nvGraphicFramePr>
        <p:xfrm>
          <a:off x="2031999" y="1759527"/>
          <a:ext cx="8400473" cy="437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93673" y="484909"/>
            <a:ext cx="3006436" cy="830997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-২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25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496291" y="443346"/>
            <a:ext cx="7467600" cy="1717964"/>
          </a:xfrm>
          <a:prstGeom prst="wave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0255" y="2937163"/>
            <a:ext cx="84928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সংক্ষেপে উত্তর লেখ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আমাদের দেশের নাম কী?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সুন্দরবন বাংলাদেশের কোথায় অবস্থিত 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সুন্দরবনের মাটিতে কেন আলো পৌঁছায় না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>
          <a:xfrm>
            <a:off x="1440872" y="332509"/>
            <a:ext cx="8215745" cy="2729346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34146" y="955964"/>
            <a:ext cx="4461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456" y="3477492"/>
            <a:ext cx="10266218" cy="769441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সুন্দরবন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সম্পর্কেপাঁচটি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 বাড়ি থেকে লিখে নিয়ে আসবে।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510" y="1620982"/>
            <a:ext cx="8520546" cy="450892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8582" y="706582"/>
            <a:ext cx="9573491" cy="2215991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13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0583" y="3865418"/>
            <a:ext cx="7578435" cy="2554545"/>
          </a:xfrm>
          <a:prstGeom prst="rect">
            <a:avLst/>
          </a:prstGeom>
          <a:solidFill>
            <a:srgbClr val="00B0F0"/>
          </a:solidFill>
          <a:ln w="76200">
            <a:solidFill>
              <a:srgbClr val="FF66FF"/>
            </a:solidFill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শ্রেণিঃচতুর্থ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বাওয়ালিদের গল্প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পাঠ্যাংশঃআমাদের জন্মভুমি ......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পৌঁছায় না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৩৫ মি.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২৯/০১/২০২০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982" y="568037"/>
            <a:ext cx="10515599" cy="304800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3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464" y="4073236"/>
            <a:ext cx="9178636" cy="2062103"/>
          </a:xfrm>
          <a:prstGeom prst="rect">
            <a:avLst/>
          </a:prstGeom>
          <a:solidFill>
            <a:srgbClr val="92D050"/>
          </a:solidFill>
          <a:ln w="571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২.২.২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২.৪.১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২.৪.১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২.৩.৪পঠিত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7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124691"/>
            <a:ext cx="5694219" cy="4973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6" y="124691"/>
            <a:ext cx="5943600" cy="4973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1690255" y="5334000"/>
            <a:ext cx="9005453" cy="1107996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পাচ্ছ? </a:t>
            </a:r>
            <a:endParaRPr lang="en-US" sz="66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623453"/>
            <a:ext cx="11069782" cy="27154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3091" y="4253345"/>
            <a:ext cx="7190509" cy="1583514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বাওয়ালিদের গল্প </a:t>
            </a:r>
            <a:endParaRPr lang="en-US" sz="96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0" y="0"/>
            <a:ext cx="12011891" cy="6858001"/>
          </a:xfrm>
          <a:prstGeom prst="star6">
            <a:avLst/>
          </a:prstGeom>
          <a:solidFill>
            <a:srgbClr val="92D050"/>
          </a:solidFill>
          <a:ln w="762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  <a:endParaRPr lang="en-US" sz="199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58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254" y="990556"/>
            <a:ext cx="2410690" cy="1015663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576944" y="1246909"/>
            <a:ext cx="914399" cy="512618"/>
          </a:xfrm>
          <a:prstGeom prst="rightArrow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343" y="150234"/>
            <a:ext cx="4585855" cy="219334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8215741" y="928256"/>
            <a:ext cx="3823859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যে ভূমি বা দেশে একজন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bn-IN" sz="2400" dirty="0" smtClean="0"/>
              <a:t> </a:t>
            </a:r>
            <a:r>
              <a:rPr lang="bn-IN" sz="2400" dirty="0" smtClean="0"/>
              <a:t>সে  দেশ তার জন্মভূমি </a:t>
            </a:r>
            <a:r>
              <a:rPr lang="bn-IN" dirty="0" smtClean="0"/>
              <a:t>।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8364" y="2343583"/>
            <a:ext cx="10113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আমাদের জন্মভূমি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253" y="3878964"/>
            <a:ext cx="2854037" cy="769441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সমতলভূমি</a:t>
            </a:r>
            <a:r>
              <a:rPr lang="bn-IN" sz="2800" dirty="0" smtClean="0"/>
              <a:t> 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3435928"/>
            <a:ext cx="4461165" cy="22305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TextBox 9"/>
          <p:cNvSpPr txBox="1"/>
          <p:nvPr/>
        </p:nvSpPr>
        <p:spPr>
          <a:xfrm rot="10800000" flipV="1">
            <a:off x="8451273" y="4073068"/>
            <a:ext cx="336665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তল সমান যে ভূমির।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20290" y="4004386"/>
            <a:ext cx="789710" cy="532546"/>
          </a:xfrm>
          <a:prstGeom prst="rightArrow">
            <a:avLst>
              <a:gd name="adj1" fmla="val 50000"/>
              <a:gd name="adj2" fmla="val 44114"/>
            </a:avLst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17419" y="5835525"/>
            <a:ext cx="973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সমতলভূমিতে বাস করি।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/>
      <p:bldP spid="7" grpId="0" animBg="1"/>
      <p:bldP spid="10" grpId="0" animBg="1"/>
      <p:bldP spid="1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702" y="825498"/>
            <a:ext cx="11764298" cy="3154710"/>
          </a:xfrm>
          <a:prstGeom prst="rect">
            <a:avLst/>
          </a:prstGeom>
          <a:solidFill>
            <a:srgbClr val="FF66FF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99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  <a:endParaRPr lang="en-US" sz="199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298</Words>
  <Application>Microsoft Office PowerPoint</Application>
  <PresentationFormat>Widescreen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168</cp:revision>
  <dcterms:created xsi:type="dcterms:W3CDTF">2020-01-29T06:24:31Z</dcterms:created>
  <dcterms:modified xsi:type="dcterms:W3CDTF">2020-01-30T09:28:10Z</dcterms:modified>
</cp:coreProperties>
</file>