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4" r:id="rId9"/>
    <p:sldId id="262" r:id="rId10"/>
    <p:sldId id="270" r:id="rId11"/>
    <p:sldId id="271" r:id="rId12"/>
    <p:sldId id="272" r:id="rId13"/>
    <p:sldId id="273" r:id="rId14"/>
    <p:sldId id="269" r:id="rId15"/>
    <p:sldId id="263" r:id="rId16"/>
    <p:sldId id="267" r:id="rId17"/>
    <p:sldId id="277" r:id="rId18"/>
    <p:sldId id="264" r:id="rId19"/>
    <p:sldId id="275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42" autoAdjust="0"/>
  </p:normalViewPr>
  <p:slideViewPr>
    <p:cSldViewPr snapToGrid="0">
      <p:cViewPr varScale="1">
        <p:scale>
          <a:sx n="41" d="100"/>
          <a:sy n="41" d="100"/>
        </p:scale>
        <p:origin x="11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0:34:57.828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C22C3-D106-43DB-A1FA-F8E7DC2002A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889D2-3FEC-4AC5-A50C-D108DD24F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889D2-3FEC-4AC5-A50C-D108DD24FC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6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889D2-3FEC-4AC5-A50C-D108DD24FC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6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889D2-3FEC-4AC5-A50C-D108DD24FC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889D2-3FEC-4AC5-A50C-D108DD24FC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889D2-3FEC-4AC5-A50C-D108DD24FC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9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889D2-3FEC-4AC5-A50C-D108DD24FC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6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889D2-3FEC-4AC5-A50C-D108DD24FC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9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9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14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36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7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0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7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4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9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9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C7DB-752A-4D34-8F22-36ACFBAEC60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7C7448-F429-475C-8994-63E3C36C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10" Type="http://schemas.openxmlformats.org/officeDocument/2006/relationships/image" Target="../media/image26.jpg"/><Relationship Id="rId4" Type="http://schemas.openxmlformats.org/officeDocument/2006/relationships/image" Target="../media/image13.jpeg"/><Relationship Id="rId9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4.jpe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2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20.jpg"/><Relationship Id="rId4" Type="http://schemas.openxmlformats.org/officeDocument/2006/relationships/image" Target="../media/image4.jpe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A733C5-C90C-4A0E-B92C-C1BBE65E5DC8}"/>
              </a:ext>
            </a:extLst>
          </p:cNvPr>
          <p:cNvSpPr txBox="1"/>
          <p:nvPr/>
        </p:nvSpPr>
        <p:spPr>
          <a:xfrm>
            <a:off x="252609" y="301111"/>
            <a:ext cx="11686782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Good morning students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A1825-9C4A-492F-B16C-A84E8C3C2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8" y="1211344"/>
            <a:ext cx="11686783" cy="443531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46484D1-77B8-4A29-AD7E-60B3E169F7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6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9AEB0-CD2A-40A1-B95B-DEEE0C1AFA94}"/>
              </a:ext>
            </a:extLst>
          </p:cNvPr>
          <p:cNvSpPr txBox="1"/>
          <p:nvPr/>
        </p:nvSpPr>
        <p:spPr>
          <a:xfrm>
            <a:off x="252608" y="6490059"/>
            <a:ext cx="11686783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How </a:t>
            </a:r>
            <a:r>
              <a:rPr lang="en-US" sz="3600" dirty="0" err="1"/>
              <a:t>aer</a:t>
            </a:r>
            <a:r>
              <a:rPr lang="en-US" sz="3600" dirty="0"/>
              <a:t> you today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56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902AEF-C4F7-4F1B-9D48-14240AFC1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379387"/>
            <a:ext cx="4942779" cy="5267433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F95EDB-64F3-499A-904F-6BBD75448554}"/>
              </a:ext>
            </a:extLst>
          </p:cNvPr>
          <p:cNvSpPr txBox="1"/>
          <p:nvPr/>
        </p:nvSpPr>
        <p:spPr>
          <a:xfrm>
            <a:off x="5810863" y="3331199"/>
            <a:ext cx="5947999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1. </a:t>
            </a:r>
            <a:r>
              <a:rPr lang="en-US" sz="3600" dirty="0"/>
              <a:t>He is a farmers.</a:t>
            </a:r>
          </a:p>
          <a:p>
            <a:r>
              <a:rPr lang="bn-BD" sz="3600" dirty="0"/>
              <a:t>2. </a:t>
            </a:r>
            <a:r>
              <a:rPr lang="en-US" sz="3600" dirty="0"/>
              <a:t>He grows c</a:t>
            </a:r>
            <a:r>
              <a:rPr lang="bn-BD" sz="3600" dirty="0"/>
              <a:t>r</a:t>
            </a:r>
            <a:r>
              <a:rPr lang="en-US" sz="3600" dirty="0"/>
              <a:t>ops for food.</a:t>
            </a:r>
          </a:p>
          <a:p>
            <a:r>
              <a:rPr lang="bn-BD" sz="3600" dirty="0"/>
              <a:t> 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2D6B4-EE18-44C9-81F0-C82310CE9688}"/>
              </a:ext>
            </a:extLst>
          </p:cNvPr>
          <p:cNvSpPr txBox="1"/>
          <p:nvPr/>
        </p:nvSpPr>
        <p:spPr>
          <a:xfrm>
            <a:off x="1677276" y="5777111"/>
            <a:ext cx="24545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A farmer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FB16CD9-1972-42C7-A6C1-6E31F03FA284}"/>
              </a:ext>
            </a:extLst>
          </p:cNvPr>
          <p:cNvSpPr/>
          <p:nvPr/>
        </p:nvSpPr>
        <p:spPr>
          <a:xfrm>
            <a:off x="0" y="-53505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05B0340-17D1-4B2E-B73E-15DF7E33D4D1}"/>
              </a:ext>
            </a:extLst>
          </p:cNvPr>
          <p:cNvSpPr/>
          <p:nvPr/>
        </p:nvSpPr>
        <p:spPr>
          <a:xfrm>
            <a:off x="0" y="-53505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DE560-1895-48F1-9B52-9D3ADF9C7FC1}"/>
              </a:ext>
            </a:extLst>
          </p:cNvPr>
          <p:cNvSpPr txBox="1"/>
          <p:nvPr/>
        </p:nvSpPr>
        <p:spPr>
          <a:xfrm>
            <a:off x="5809052" y="487418"/>
            <a:ext cx="5949810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3600" dirty="0"/>
              <a:t>1</a:t>
            </a:r>
            <a:r>
              <a:rPr lang="en-US" sz="3600" dirty="0"/>
              <a:t>.Do you know a farmer?</a:t>
            </a:r>
            <a:r>
              <a:rPr lang="bn-BD" sz="3600" dirty="0"/>
              <a:t> </a:t>
            </a:r>
            <a:r>
              <a:rPr lang="en-US" sz="3600" dirty="0"/>
              <a:t>                                   </a:t>
            </a:r>
            <a:endParaRPr lang="bn-BD" sz="3600" dirty="0"/>
          </a:p>
          <a:p>
            <a:r>
              <a:rPr lang="bn-BD" sz="3600" dirty="0"/>
              <a:t>2. </a:t>
            </a:r>
            <a:r>
              <a:rPr lang="en-US" sz="3600" dirty="0"/>
              <a:t>W</a:t>
            </a:r>
            <a:r>
              <a:rPr lang="bn-BD" sz="3600" dirty="0"/>
              <a:t>hat does</a:t>
            </a:r>
            <a:r>
              <a:rPr lang="en-US" sz="3600" dirty="0"/>
              <a:t> he do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/>
              <a:t>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FB5F9-89BE-4EE5-B248-24F384C57C3E}"/>
              </a:ext>
            </a:extLst>
          </p:cNvPr>
          <p:cNvSpPr txBox="1"/>
          <p:nvPr/>
        </p:nvSpPr>
        <p:spPr>
          <a:xfrm>
            <a:off x="7279186" y="2093840"/>
            <a:ext cx="3009543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</a:t>
            </a:r>
            <a:r>
              <a:rPr lang="bn-BD" sz="4400" dirty="0"/>
              <a:t>ns: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69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6D7444-8D30-4CFD-BE2F-6849B3325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846"/>
          <a:stretch/>
        </p:blipFill>
        <p:spPr>
          <a:xfrm>
            <a:off x="242610" y="403246"/>
            <a:ext cx="4971075" cy="5398717"/>
          </a:xfrm>
          <a:prstGeom prst="rect">
            <a:avLst/>
          </a:prstGeom>
          <a:ln w="3175">
            <a:solidFill>
              <a:schemeClr val="tx1"/>
            </a:solidFill>
            <a:prstDash val="sysDash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AEC7D3-A1FD-44FB-8134-93CA4C82A372}"/>
              </a:ext>
            </a:extLst>
          </p:cNvPr>
          <p:cNvSpPr txBox="1"/>
          <p:nvPr/>
        </p:nvSpPr>
        <p:spPr>
          <a:xfrm>
            <a:off x="5823284" y="3441032"/>
            <a:ext cx="5871410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He is a doctor.</a:t>
            </a:r>
          </a:p>
          <a:p>
            <a:r>
              <a:rPr lang="en-US" sz="2800" dirty="0"/>
              <a:t>Hs helps the people in d</a:t>
            </a:r>
            <a:r>
              <a:rPr lang="bn-BD" sz="2800" dirty="0"/>
              <a:t>iesase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4BDB7-239F-489F-B8A6-AB5F1A1D86B8}"/>
              </a:ext>
            </a:extLst>
          </p:cNvPr>
          <p:cNvSpPr txBox="1"/>
          <p:nvPr/>
        </p:nvSpPr>
        <p:spPr>
          <a:xfrm>
            <a:off x="1871433" y="5869979"/>
            <a:ext cx="2139094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bn-BD" sz="3200" dirty="0"/>
              <a:t>doctor</a:t>
            </a:r>
            <a:endParaRPr lang="en-US" sz="32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F657EE6-8F55-4B9E-8A9D-8F128D7F1E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96B990B-ED85-4DAB-A4F0-00FACE0694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B026B-AFC7-4F40-B842-3E3BC2118FA0}"/>
              </a:ext>
            </a:extLst>
          </p:cNvPr>
          <p:cNvSpPr txBox="1"/>
          <p:nvPr/>
        </p:nvSpPr>
        <p:spPr>
          <a:xfrm>
            <a:off x="5823284" y="766409"/>
            <a:ext cx="587141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1.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ho is he?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2 .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hat does he do?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B4F98-1C1A-4BE3-B37D-7F976082EECD}"/>
              </a:ext>
            </a:extLst>
          </p:cNvPr>
          <p:cNvSpPr txBox="1"/>
          <p:nvPr/>
        </p:nvSpPr>
        <p:spPr>
          <a:xfrm>
            <a:off x="6753727" y="2333727"/>
            <a:ext cx="2534652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  <a:r>
              <a:rPr lang="bn-BD" sz="3600" dirty="0"/>
              <a:t>ns: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08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930A32-AACF-4BA2-BE06-C922646B2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9" y="17420"/>
            <a:ext cx="5661764" cy="5594239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200479-DB94-4B4C-900F-59C22F7F84C4}"/>
              </a:ext>
            </a:extLst>
          </p:cNvPr>
          <p:cNvSpPr txBox="1"/>
          <p:nvPr/>
        </p:nvSpPr>
        <p:spPr>
          <a:xfrm>
            <a:off x="6400800" y="3740162"/>
            <a:ext cx="5267677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1. </a:t>
            </a:r>
            <a:r>
              <a:rPr lang="en-US" sz="3200" dirty="0"/>
              <a:t>They are pilots.</a:t>
            </a:r>
          </a:p>
          <a:p>
            <a:r>
              <a:rPr lang="bn-BD" sz="3200" dirty="0"/>
              <a:t>2. </a:t>
            </a:r>
            <a:r>
              <a:rPr lang="en-US" sz="3200" dirty="0"/>
              <a:t>A pilot </a:t>
            </a:r>
            <a:r>
              <a:rPr lang="en-US" sz="3200" dirty="0" err="1"/>
              <a:t>flie</a:t>
            </a:r>
            <a:r>
              <a:rPr lang="bn-BD" sz="3200" dirty="0"/>
              <a:t>s</a:t>
            </a:r>
            <a:r>
              <a:rPr lang="en-US" sz="3200" dirty="0"/>
              <a:t> a plan</a:t>
            </a:r>
            <a:r>
              <a:rPr lang="bn-BD" sz="3200" dirty="0"/>
              <a:t>. </a:t>
            </a:r>
            <a:endParaRPr lang="en-US" sz="3200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72564CE-0FE7-4329-AF3D-C5B9A9FCD873}"/>
              </a:ext>
            </a:extLst>
          </p:cNvPr>
          <p:cNvSpPr/>
          <p:nvPr/>
        </p:nvSpPr>
        <p:spPr>
          <a:xfrm>
            <a:off x="-162838" y="17421"/>
            <a:ext cx="12354838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FC526-1464-4AC3-8DD6-E429C548B1E3}"/>
              </a:ext>
            </a:extLst>
          </p:cNvPr>
          <p:cNvSpPr txBox="1"/>
          <p:nvPr/>
        </p:nvSpPr>
        <p:spPr>
          <a:xfrm>
            <a:off x="2339895" y="5801027"/>
            <a:ext cx="155817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A pilot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4950517-50BD-4017-A340-6B0225420111}"/>
              </a:ext>
            </a:extLst>
          </p:cNvPr>
          <p:cNvSpPr/>
          <p:nvPr/>
        </p:nvSpPr>
        <p:spPr>
          <a:xfrm>
            <a:off x="-162838" y="0"/>
            <a:ext cx="12354837" cy="6858000"/>
          </a:xfrm>
          <a:prstGeom prst="frame">
            <a:avLst>
              <a:gd name="adj1" fmla="val 3611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90F997-1ABD-4DF9-AAFC-6C2C0BEAD551}"/>
              </a:ext>
            </a:extLst>
          </p:cNvPr>
          <p:cNvSpPr txBox="1"/>
          <p:nvPr/>
        </p:nvSpPr>
        <p:spPr>
          <a:xfrm>
            <a:off x="6400799" y="1045087"/>
            <a:ext cx="5267677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2800" dirty="0"/>
              <a:t>1.</a:t>
            </a:r>
            <a:r>
              <a:rPr lang="en-US" sz="2800" dirty="0"/>
              <a:t>W</a:t>
            </a:r>
            <a:r>
              <a:rPr lang="bn-BD" sz="2800" dirty="0"/>
              <a:t>ho are the</a:t>
            </a:r>
            <a:r>
              <a:rPr lang="en-US" sz="2800" dirty="0"/>
              <a:t>y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/>
          </a:p>
          <a:p>
            <a:r>
              <a:rPr lang="bn-BD" sz="2800" dirty="0"/>
              <a:t>2.</a:t>
            </a:r>
            <a:r>
              <a:rPr lang="en-US" sz="2800" dirty="0"/>
              <a:t>W</a:t>
            </a:r>
            <a:r>
              <a:rPr lang="bn-BD" sz="2800" dirty="0"/>
              <a:t>hat does a pilot do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/>
              <a:t>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FCFC2-6653-4A80-A448-9CCD1E18A8F6}"/>
              </a:ext>
            </a:extLst>
          </p:cNvPr>
          <p:cNvSpPr txBox="1"/>
          <p:nvPr/>
        </p:nvSpPr>
        <p:spPr>
          <a:xfrm>
            <a:off x="7234988" y="2563861"/>
            <a:ext cx="2999876" cy="7078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</a:t>
            </a:r>
            <a:r>
              <a:rPr lang="bn-BD" sz="4000" dirty="0"/>
              <a:t>ns: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00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B83DCA-3EBC-4A61-9A0D-7740EF79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6" y="363255"/>
            <a:ext cx="6081057" cy="524597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D59044-607D-4265-B60E-C205C61A359B}"/>
              </a:ext>
            </a:extLst>
          </p:cNvPr>
          <p:cNvSpPr txBox="1"/>
          <p:nvPr/>
        </p:nvSpPr>
        <p:spPr>
          <a:xfrm>
            <a:off x="6463869" y="3677653"/>
            <a:ext cx="5375205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2800" dirty="0"/>
              <a:t>1.</a:t>
            </a:r>
            <a:r>
              <a:rPr lang="en-US" sz="2800" dirty="0"/>
              <a:t>He</a:t>
            </a:r>
            <a:r>
              <a:rPr lang="en-US" sz="3200" dirty="0"/>
              <a:t> is a blacksmith.</a:t>
            </a:r>
          </a:p>
          <a:p>
            <a:r>
              <a:rPr lang="bn-BD" sz="3200" dirty="0"/>
              <a:t>2.</a:t>
            </a:r>
            <a:r>
              <a:rPr lang="en-US" sz="3200" dirty="0"/>
              <a:t>He makes things form metal.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AF9C1-B26F-4328-80C3-9AF70061628D}"/>
              </a:ext>
            </a:extLst>
          </p:cNvPr>
          <p:cNvSpPr txBox="1"/>
          <p:nvPr/>
        </p:nvSpPr>
        <p:spPr>
          <a:xfrm>
            <a:off x="1977296" y="5814219"/>
            <a:ext cx="316790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A blacksmith</a:t>
            </a:r>
            <a:r>
              <a:rPr lang="en-US" sz="4000" dirty="0"/>
              <a:t>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AA6E5DE-877A-48E0-BB16-E8F401248A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A30A5AA-E590-4054-B710-2535E22FEEC4}"/>
              </a:ext>
            </a:extLst>
          </p:cNvPr>
          <p:cNvSpPr/>
          <p:nvPr/>
        </p:nvSpPr>
        <p:spPr>
          <a:xfrm>
            <a:off x="-32084" y="12032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FEFBC2C-225A-4928-875E-C0B32DEE5B0C}"/>
              </a:ext>
            </a:extLst>
          </p:cNvPr>
          <p:cNvSpPr/>
          <p:nvPr/>
        </p:nvSpPr>
        <p:spPr>
          <a:xfrm>
            <a:off x="0" y="12032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7660D-554B-4A7B-9C40-DAD8B873FC17}"/>
              </a:ext>
            </a:extLst>
          </p:cNvPr>
          <p:cNvSpPr txBox="1"/>
          <p:nvPr/>
        </p:nvSpPr>
        <p:spPr>
          <a:xfrm>
            <a:off x="6463869" y="950494"/>
            <a:ext cx="5375205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ho is he?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hat does he make?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F0478-F7D6-40E3-B499-3DB36229E529}"/>
              </a:ext>
            </a:extLst>
          </p:cNvPr>
          <p:cNvSpPr txBox="1"/>
          <p:nvPr/>
        </p:nvSpPr>
        <p:spPr>
          <a:xfrm>
            <a:off x="7668125" y="2467962"/>
            <a:ext cx="2326106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</a:t>
            </a:r>
            <a:r>
              <a:rPr lang="bn-BD" sz="4400" dirty="0"/>
              <a:t>ns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20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1C4F78-F84C-4E35-B387-FD93FAC7F2FA}"/>
              </a:ext>
            </a:extLst>
          </p:cNvPr>
          <p:cNvSpPr txBox="1"/>
          <p:nvPr/>
        </p:nvSpPr>
        <p:spPr>
          <a:xfrm>
            <a:off x="0" y="1115636"/>
            <a:ext cx="11682483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Fill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in the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blanks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7127CCF-0883-4DFC-81EE-C64CA2C7F1D4}"/>
              </a:ext>
            </a:extLst>
          </p:cNvPr>
          <p:cNvSpPr/>
          <p:nvPr/>
        </p:nvSpPr>
        <p:spPr>
          <a:xfrm>
            <a:off x="-450376" y="-54641"/>
            <a:ext cx="12192000" cy="6967282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7D6B1B0-39A7-4092-89F5-9B146AE3E5FA}"/>
              </a:ext>
            </a:extLst>
          </p:cNvPr>
          <p:cNvSpPr/>
          <p:nvPr/>
        </p:nvSpPr>
        <p:spPr>
          <a:xfrm>
            <a:off x="-446266" y="-54641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E8FCE9-4A1C-40EB-BBBD-9366616E6699}"/>
              </a:ext>
            </a:extLst>
          </p:cNvPr>
          <p:cNvSpPr txBox="1"/>
          <p:nvPr/>
        </p:nvSpPr>
        <p:spPr>
          <a:xfrm>
            <a:off x="1192605" y="2368229"/>
            <a:ext cx="3871764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Group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8F575-95E3-4267-8A03-4FE42132B921}"/>
              </a:ext>
            </a:extLst>
          </p:cNvPr>
          <p:cNvSpPr txBox="1"/>
          <p:nvPr/>
        </p:nvSpPr>
        <p:spPr>
          <a:xfrm>
            <a:off x="6296258" y="2328981"/>
            <a:ext cx="3710353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Group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6B6C95-EDF9-47E1-BE20-A6A5E1B64813}"/>
              </a:ext>
            </a:extLst>
          </p:cNvPr>
          <p:cNvSpPr txBox="1"/>
          <p:nvPr/>
        </p:nvSpPr>
        <p:spPr>
          <a:xfrm>
            <a:off x="3709742" y="263484"/>
            <a:ext cx="387176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Group work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AD7D18-6D78-4D3F-A60F-48BC42B813A8}"/>
              </a:ext>
            </a:extLst>
          </p:cNvPr>
          <p:cNvSpPr txBox="1"/>
          <p:nvPr/>
        </p:nvSpPr>
        <p:spPr>
          <a:xfrm>
            <a:off x="222490" y="4043732"/>
            <a:ext cx="5478395" cy="206210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206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1. A farmer ………….food</a:t>
            </a:r>
          </a:p>
          <a:p>
            <a:endParaRPr lang="en-US" sz="3200" dirty="0"/>
          </a:p>
          <a:p>
            <a:r>
              <a:rPr lang="en-US" sz="3200" dirty="0"/>
              <a:t>2. A doctor ………….the people.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B18A17-20C0-4B7F-9106-B72FAFCB4E1C}"/>
              </a:ext>
            </a:extLst>
          </p:cNvPr>
          <p:cNvSpPr txBox="1"/>
          <p:nvPr/>
        </p:nvSpPr>
        <p:spPr>
          <a:xfrm>
            <a:off x="6004910" y="4043732"/>
            <a:ext cx="5324301" cy="206210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2060"/>
            </a:solidFill>
            <a:prstDash val="dash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A blacksmith make a …………….. thing.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r>
              <a:rPr lang="en-US" sz="3200" dirty="0"/>
              <a:t>2. A pilot flies a …………..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CCF2358-5DF1-4E15-9119-5AA02F6D0E23}"/>
              </a:ext>
            </a:extLst>
          </p:cNvPr>
          <p:cNvCxnSpPr/>
          <p:nvPr/>
        </p:nvCxnSpPr>
        <p:spPr>
          <a:xfrm>
            <a:off x="5895743" y="2258947"/>
            <a:ext cx="0" cy="4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B89EEC-6702-4E40-9C17-E2E92FEF4E71}"/>
              </a:ext>
            </a:extLst>
          </p:cNvPr>
          <p:cNvSpPr txBox="1"/>
          <p:nvPr/>
        </p:nvSpPr>
        <p:spPr>
          <a:xfrm>
            <a:off x="494722" y="3130756"/>
            <a:ext cx="161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1AC2F-25EC-4D3B-9BE4-3752082E07CD}"/>
              </a:ext>
            </a:extLst>
          </p:cNvPr>
          <p:cNvSpPr txBox="1"/>
          <p:nvPr/>
        </p:nvSpPr>
        <p:spPr>
          <a:xfrm>
            <a:off x="3334882" y="3130756"/>
            <a:ext cx="161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5E1BC-4457-4B81-B61E-3DE06A90FDB5}"/>
              </a:ext>
            </a:extLst>
          </p:cNvPr>
          <p:cNvSpPr txBox="1"/>
          <p:nvPr/>
        </p:nvSpPr>
        <p:spPr>
          <a:xfrm>
            <a:off x="6401023" y="3207577"/>
            <a:ext cx="165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99422E-1AC3-4515-87AF-F186CF84F676}"/>
              </a:ext>
            </a:extLst>
          </p:cNvPr>
          <p:cNvSpPr txBox="1"/>
          <p:nvPr/>
        </p:nvSpPr>
        <p:spPr>
          <a:xfrm>
            <a:off x="8933207" y="3130756"/>
            <a:ext cx="165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</a:p>
        </p:txBody>
      </p:sp>
    </p:spTree>
    <p:extLst>
      <p:ext uri="{BB962C8B-B14F-4D97-AF65-F5344CB8AC3E}">
        <p14:creationId xmlns:p14="http://schemas.microsoft.com/office/powerpoint/2010/main" val="2354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16628 0.1032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5429 0.2328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04531 0.1724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0.01432 0.333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9" grpId="0" animBg="1"/>
      <p:bldP spid="32" grpId="0" animBg="1"/>
      <p:bldP spid="33" grpId="0" animBg="1"/>
      <p:bldP spid="35" grpId="0" animBg="1"/>
      <p:bldP spid="2" grpId="0"/>
      <p:bldP spid="2" grpId="1"/>
      <p:bldP spid="17" grpId="0"/>
      <p:bldP spid="17" grpId="1"/>
      <p:bldP spid="4" grpId="0"/>
      <p:bldP spid="4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B7EFA3-F28A-43BA-B97D-EE5D5DC0165B}"/>
              </a:ext>
            </a:extLst>
          </p:cNvPr>
          <p:cNvSpPr txBox="1"/>
          <p:nvPr/>
        </p:nvSpPr>
        <p:spPr>
          <a:xfrm>
            <a:off x="849405" y="2127726"/>
            <a:ext cx="240188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Farmer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1EE14-15B0-4126-9246-BFC41AB9A10E}"/>
              </a:ext>
            </a:extLst>
          </p:cNvPr>
          <p:cNvSpPr txBox="1"/>
          <p:nvPr/>
        </p:nvSpPr>
        <p:spPr>
          <a:xfrm>
            <a:off x="849404" y="3218136"/>
            <a:ext cx="240188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Doctor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CD407-EBA0-48AD-82E6-696E1699FA5F}"/>
              </a:ext>
            </a:extLst>
          </p:cNvPr>
          <p:cNvSpPr txBox="1"/>
          <p:nvPr/>
        </p:nvSpPr>
        <p:spPr>
          <a:xfrm>
            <a:off x="809710" y="4284825"/>
            <a:ext cx="248127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Pilot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C206B-5AB1-45BC-9241-7ECFFE347E8D}"/>
              </a:ext>
            </a:extLst>
          </p:cNvPr>
          <p:cNvSpPr txBox="1"/>
          <p:nvPr/>
        </p:nvSpPr>
        <p:spPr>
          <a:xfrm>
            <a:off x="798056" y="5355259"/>
            <a:ext cx="309629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Blacksmith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D953F-AD0A-4085-8C5E-F61833BAA24B}"/>
              </a:ext>
            </a:extLst>
          </p:cNvPr>
          <p:cNvSpPr txBox="1"/>
          <p:nvPr/>
        </p:nvSpPr>
        <p:spPr>
          <a:xfrm>
            <a:off x="3195006" y="1215721"/>
            <a:ext cx="373380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Word meaning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5E7BBA-1506-452B-8E06-14CAAD60F8C2}"/>
              </a:ext>
            </a:extLst>
          </p:cNvPr>
          <p:cNvSpPr/>
          <p:nvPr/>
        </p:nvSpPr>
        <p:spPr>
          <a:xfrm>
            <a:off x="4367462" y="2236103"/>
            <a:ext cx="1411705" cy="385010"/>
          </a:xfrm>
          <a:prstGeom prst="rightArrow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3FE1C60-CD57-4385-B5A7-7AD9B409AE5C}"/>
              </a:ext>
            </a:extLst>
          </p:cNvPr>
          <p:cNvSpPr/>
          <p:nvPr/>
        </p:nvSpPr>
        <p:spPr>
          <a:xfrm>
            <a:off x="4367462" y="3356201"/>
            <a:ext cx="1411705" cy="38501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21B610D-B3F2-4A9A-90EF-84C3D8E882C2}"/>
              </a:ext>
            </a:extLst>
          </p:cNvPr>
          <p:cNvSpPr/>
          <p:nvPr/>
        </p:nvSpPr>
        <p:spPr>
          <a:xfrm>
            <a:off x="4367464" y="4460709"/>
            <a:ext cx="1411705" cy="385010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E5B5FCC-F5C5-4174-B685-FBEABF6A12FE}"/>
              </a:ext>
            </a:extLst>
          </p:cNvPr>
          <p:cNvSpPr/>
          <p:nvPr/>
        </p:nvSpPr>
        <p:spPr>
          <a:xfrm>
            <a:off x="4367463" y="5653606"/>
            <a:ext cx="1411705" cy="38501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F5AE6-503C-4E44-8493-5A6CCF6E14CE}"/>
              </a:ext>
            </a:extLst>
          </p:cNvPr>
          <p:cNvSpPr txBox="1"/>
          <p:nvPr/>
        </p:nvSpPr>
        <p:spPr>
          <a:xfrm>
            <a:off x="6895340" y="2091408"/>
            <a:ext cx="2489292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BF545-5B02-4371-B695-C85D94AC81FE}"/>
              </a:ext>
            </a:extLst>
          </p:cNvPr>
          <p:cNvSpPr txBox="1"/>
          <p:nvPr/>
        </p:nvSpPr>
        <p:spPr>
          <a:xfrm>
            <a:off x="6895339" y="3182789"/>
            <a:ext cx="242235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CB04C-56F6-424B-9D2B-CEA5948CF8BE}"/>
              </a:ext>
            </a:extLst>
          </p:cNvPr>
          <p:cNvSpPr txBox="1"/>
          <p:nvPr/>
        </p:nvSpPr>
        <p:spPr>
          <a:xfrm>
            <a:off x="6895340" y="4279460"/>
            <a:ext cx="242235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বৈমানিক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BA84DB-CEDD-4130-814F-B2BD5B5E3B1F}"/>
              </a:ext>
            </a:extLst>
          </p:cNvPr>
          <p:cNvSpPr txBox="1"/>
          <p:nvPr/>
        </p:nvSpPr>
        <p:spPr>
          <a:xfrm>
            <a:off x="6928807" y="5248293"/>
            <a:ext cx="242235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AB85D60-921C-4B1B-B67E-5D4CBA9D5D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17F7B-AE5B-4BA0-A3E4-CAF56494878A}"/>
              </a:ext>
            </a:extLst>
          </p:cNvPr>
          <p:cNvSpPr txBox="1"/>
          <p:nvPr/>
        </p:nvSpPr>
        <p:spPr>
          <a:xfrm>
            <a:off x="311150" y="318627"/>
            <a:ext cx="115697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Indivitual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work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D6510303-D7C5-4E27-8E7F-3AA67AA8C8FD}"/>
              </a:ext>
            </a:extLst>
          </p:cNvPr>
          <p:cNvSpPr/>
          <p:nvPr/>
        </p:nvSpPr>
        <p:spPr>
          <a:xfrm>
            <a:off x="0" y="12032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32AD25E-EA7B-4242-8648-CB41D84D811B}"/>
              </a:ext>
            </a:extLst>
          </p:cNvPr>
          <p:cNvSpPr/>
          <p:nvPr/>
        </p:nvSpPr>
        <p:spPr>
          <a:xfrm>
            <a:off x="0" y="1003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6E6208-613A-46CC-A10B-467D81017F79}"/>
              </a:ext>
            </a:extLst>
          </p:cNvPr>
          <p:cNvSpPr txBox="1"/>
          <p:nvPr/>
        </p:nvSpPr>
        <p:spPr>
          <a:xfrm>
            <a:off x="9449096" y="5737766"/>
            <a:ext cx="213838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Farmer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280276-F6C5-41C1-9AB6-81CEF7736A78}"/>
              </a:ext>
            </a:extLst>
          </p:cNvPr>
          <p:cNvSpPr txBox="1"/>
          <p:nvPr/>
        </p:nvSpPr>
        <p:spPr>
          <a:xfrm>
            <a:off x="470813" y="5737766"/>
            <a:ext cx="198888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Doctor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11BB0-179B-474A-A732-488681199C92}"/>
              </a:ext>
            </a:extLst>
          </p:cNvPr>
          <p:cNvSpPr txBox="1"/>
          <p:nvPr/>
        </p:nvSpPr>
        <p:spPr>
          <a:xfrm>
            <a:off x="3726930" y="5737627"/>
            <a:ext cx="1592472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Pilot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9D02C7-1856-4E5F-BC8C-F7DCAAFD643C}"/>
              </a:ext>
            </a:extLst>
          </p:cNvPr>
          <p:cNvSpPr txBox="1"/>
          <p:nvPr/>
        </p:nvSpPr>
        <p:spPr>
          <a:xfrm>
            <a:off x="5663934" y="5737627"/>
            <a:ext cx="314274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Blacksmith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A00FB-8904-437C-8B8B-FDB2E96B7823}"/>
              </a:ext>
            </a:extLst>
          </p:cNvPr>
          <p:cNvSpPr txBox="1"/>
          <p:nvPr/>
        </p:nvSpPr>
        <p:spPr>
          <a:xfrm>
            <a:off x="3720544" y="245049"/>
            <a:ext cx="8220712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atching word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2CFF47C2-4776-4F63-AC95-F9B159099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5C598-A57B-43DF-BE9F-C0DE0CA09552}"/>
              </a:ext>
            </a:extLst>
          </p:cNvPr>
          <p:cNvSpPr txBox="1"/>
          <p:nvPr/>
        </p:nvSpPr>
        <p:spPr>
          <a:xfrm>
            <a:off x="291497" y="249970"/>
            <a:ext cx="3137549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Ev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tion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D8217575-7242-4FB8-8B76-CE7450D36F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6"/>
            <a:tile tx="0" ty="0" sx="100000" sy="100000" flip="none" algn="tl"/>
          </a:blipFill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5EF79-7338-4D79-91D4-3945AADDE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3" y="1120046"/>
            <a:ext cx="2431054" cy="230761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167927-1C11-410D-B881-9D179A3AA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73" y="1184939"/>
            <a:ext cx="2468041" cy="224304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CB1C47-E10E-431C-BDF5-433DFE201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02" y="1120373"/>
            <a:ext cx="2705099" cy="23072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AD85BB-8837-4060-B4C6-C24011F89C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17" y="1044830"/>
            <a:ext cx="2705099" cy="230728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2673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48086 -0.327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36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53607 -0.3270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7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44037 -0.3270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49622 -0.3462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18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EAA9C-037E-4A8D-AD3A-5219F0816FF1}"/>
              </a:ext>
            </a:extLst>
          </p:cNvPr>
          <p:cNvSpPr txBox="1"/>
          <p:nvPr/>
        </p:nvSpPr>
        <p:spPr>
          <a:xfrm>
            <a:off x="208548" y="320842"/>
            <a:ext cx="11983452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R</a:t>
            </a:r>
            <a:r>
              <a:rPr lang="bn-BD" sz="6000" dirty="0"/>
              <a:t>ead and match 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28AE2-1153-4769-B609-D4EC26A9B802}"/>
              </a:ext>
            </a:extLst>
          </p:cNvPr>
          <p:cNvSpPr txBox="1"/>
          <p:nvPr/>
        </p:nvSpPr>
        <p:spPr>
          <a:xfrm>
            <a:off x="1026690" y="2587131"/>
            <a:ext cx="3256547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1 A blacksmith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DB0D6-2958-4182-83B3-CA4DE5D6AE38}"/>
              </a:ext>
            </a:extLst>
          </p:cNvPr>
          <p:cNvSpPr txBox="1"/>
          <p:nvPr/>
        </p:nvSpPr>
        <p:spPr>
          <a:xfrm>
            <a:off x="1039570" y="3607389"/>
            <a:ext cx="3256547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/>
              <a:t>2 A doctor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9E058-2AE3-41B5-A3EA-D7A98A2B46E5}"/>
              </a:ext>
            </a:extLst>
          </p:cNvPr>
          <p:cNvSpPr txBox="1"/>
          <p:nvPr/>
        </p:nvSpPr>
        <p:spPr>
          <a:xfrm>
            <a:off x="1065017" y="4582729"/>
            <a:ext cx="3256547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/>
              <a:t>2 A pilot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3F7B6-B1D1-48A3-899B-275E8215A3C1}"/>
              </a:ext>
            </a:extLst>
          </p:cNvPr>
          <p:cNvSpPr txBox="1"/>
          <p:nvPr/>
        </p:nvSpPr>
        <p:spPr>
          <a:xfrm>
            <a:off x="1103344" y="5743008"/>
            <a:ext cx="3256547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/>
              <a:t>2 A farmer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C41EE-1492-49FC-8048-EC345FA2AE00}"/>
              </a:ext>
            </a:extLst>
          </p:cNvPr>
          <p:cNvSpPr txBox="1"/>
          <p:nvPr/>
        </p:nvSpPr>
        <p:spPr>
          <a:xfrm>
            <a:off x="7686706" y="2585111"/>
            <a:ext cx="402609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F</a:t>
            </a:r>
            <a:r>
              <a:rPr lang="bn-BD" sz="3200" dirty="0"/>
              <a:t>lies a plan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00B32-A545-4DAE-89B0-C15F83067186}"/>
              </a:ext>
            </a:extLst>
          </p:cNvPr>
          <p:cNvSpPr txBox="1"/>
          <p:nvPr/>
        </p:nvSpPr>
        <p:spPr>
          <a:xfrm>
            <a:off x="7687948" y="3643802"/>
            <a:ext cx="402609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G</a:t>
            </a:r>
            <a:r>
              <a:rPr lang="bn-BD" sz="3200" dirty="0"/>
              <a:t>rows food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85176E-84B8-435D-850B-105ED8B4DD0F}"/>
              </a:ext>
            </a:extLst>
          </p:cNvPr>
          <p:cNvSpPr txBox="1"/>
          <p:nvPr/>
        </p:nvSpPr>
        <p:spPr>
          <a:xfrm>
            <a:off x="7681638" y="4622060"/>
            <a:ext cx="402609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 make metal things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38A76-1744-45C6-940A-372ACD295A3C}"/>
              </a:ext>
            </a:extLst>
          </p:cNvPr>
          <p:cNvSpPr txBox="1"/>
          <p:nvPr/>
        </p:nvSpPr>
        <p:spPr>
          <a:xfrm>
            <a:off x="7694911" y="5743008"/>
            <a:ext cx="4080681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Help the people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EB3810-E7A5-442F-8647-B88ED2F04CF4}"/>
              </a:ext>
            </a:extLst>
          </p:cNvPr>
          <p:cNvCxnSpPr>
            <a:cxnSpLocks/>
          </p:cNvCxnSpPr>
          <p:nvPr/>
        </p:nvCxnSpPr>
        <p:spPr>
          <a:xfrm>
            <a:off x="4404997" y="3221258"/>
            <a:ext cx="3160234" cy="1618839"/>
          </a:xfrm>
          <a:prstGeom prst="straightConnector1">
            <a:avLst/>
          </a:prstGeom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8EFC8C-BC8D-42FA-BEE1-251B95D5A1B4}"/>
              </a:ext>
            </a:extLst>
          </p:cNvPr>
          <p:cNvCxnSpPr>
            <a:cxnSpLocks/>
          </p:cNvCxnSpPr>
          <p:nvPr/>
        </p:nvCxnSpPr>
        <p:spPr>
          <a:xfrm>
            <a:off x="4490463" y="4228577"/>
            <a:ext cx="3073876" cy="1514431"/>
          </a:xfrm>
          <a:prstGeom prst="straightConnector1">
            <a:avLst/>
          </a:prstGeom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E55890-052A-48D2-8C1A-0A3299A66C12}"/>
              </a:ext>
            </a:extLst>
          </p:cNvPr>
          <p:cNvCxnSpPr>
            <a:cxnSpLocks/>
          </p:cNvCxnSpPr>
          <p:nvPr/>
        </p:nvCxnSpPr>
        <p:spPr>
          <a:xfrm flipV="1">
            <a:off x="4452136" y="2846788"/>
            <a:ext cx="3062019" cy="1735941"/>
          </a:xfrm>
          <a:prstGeom prst="straightConnector1">
            <a:avLst/>
          </a:prstGeom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9D92F8-1096-44D6-BB6C-1E4DBE988CB3}"/>
              </a:ext>
            </a:extLst>
          </p:cNvPr>
          <p:cNvCxnSpPr>
            <a:cxnSpLocks/>
          </p:cNvCxnSpPr>
          <p:nvPr/>
        </p:nvCxnSpPr>
        <p:spPr>
          <a:xfrm flipV="1">
            <a:off x="4504053" y="4052238"/>
            <a:ext cx="3116226" cy="1795178"/>
          </a:xfrm>
          <a:prstGeom prst="straightConnector1">
            <a:avLst/>
          </a:prstGeom>
          <a:ln w="762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76DA70-8E80-47E2-8F89-FEC0F30F3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1" y="1509152"/>
            <a:ext cx="10559440" cy="50970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  <a:prstDash val="dash"/>
          </a:ln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59A8D51C-A7B6-46F2-BE43-ED73ACE75373}"/>
              </a:ext>
            </a:extLst>
          </p:cNvPr>
          <p:cNvSpPr/>
          <p:nvPr/>
        </p:nvSpPr>
        <p:spPr>
          <a:xfrm>
            <a:off x="0" y="152400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348433B-4000-4339-9720-7B8CF7CE8C73}"/>
              </a:ext>
            </a:extLst>
          </p:cNvPr>
          <p:cNvSpPr/>
          <p:nvPr/>
        </p:nvSpPr>
        <p:spPr>
          <a:xfrm>
            <a:off x="0" y="99646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2DF41-AD51-453A-B4A0-4DB75196235F}"/>
              </a:ext>
            </a:extLst>
          </p:cNvPr>
          <p:cNvSpPr txBox="1"/>
          <p:nvPr/>
        </p:nvSpPr>
        <p:spPr>
          <a:xfrm>
            <a:off x="10483755" y="2087318"/>
            <a:ext cx="106910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54CC3-5614-4917-B313-704705725AAA}"/>
              </a:ext>
            </a:extLst>
          </p:cNvPr>
          <p:cNvSpPr txBox="1"/>
          <p:nvPr/>
        </p:nvSpPr>
        <p:spPr>
          <a:xfrm>
            <a:off x="10471888" y="2847958"/>
            <a:ext cx="106910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914DD-51DA-4164-9919-E21F8BE443FB}"/>
              </a:ext>
            </a:extLst>
          </p:cNvPr>
          <p:cNvSpPr txBox="1"/>
          <p:nvPr/>
        </p:nvSpPr>
        <p:spPr>
          <a:xfrm>
            <a:off x="10483755" y="3411360"/>
            <a:ext cx="106092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7B34F-16AC-4031-A6C3-1C7D98A93AD3}"/>
              </a:ext>
            </a:extLst>
          </p:cNvPr>
          <p:cNvSpPr txBox="1"/>
          <p:nvPr/>
        </p:nvSpPr>
        <p:spPr>
          <a:xfrm>
            <a:off x="10487444" y="1529283"/>
            <a:ext cx="105355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014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0431 0.634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0255 L -0.48737 0.297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8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47825 0.44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5196 0.12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5AE31F-44BE-4C63-A6AA-93D753873BF0}"/>
              </a:ext>
            </a:extLst>
          </p:cNvPr>
          <p:cNvSpPr txBox="1"/>
          <p:nvPr/>
        </p:nvSpPr>
        <p:spPr>
          <a:xfrm>
            <a:off x="525826" y="2394716"/>
            <a:ext cx="785987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Answer the following questing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E2F92-59E0-4BF6-8828-5AC6EC88A192}"/>
              </a:ext>
            </a:extLst>
          </p:cNvPr>
          <p:cNvSpPr txBox="1"/>
          <p:nvPr/>
        </p:nvSpPr>
        <p:spPr>
          <a:xfrm>
            <a:off x="525826" y="3617636"/>
            <a:ext cx="10875792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/>
              <a:t>What does a farmer grow?</a:t>
            </a:r>
          </a:p>
          <a:p>
            <a:pPr marL="742950" indent="-742950">
              <a:buAutoNum type="arabicPeriod"/>
            </a:pPr>
            <a:r>
              <a:rPr lang="en-US" sz="4000" dirty="0"/>
              <a:t>What does a doctor do for the people?</a:t>
            </a:r>
          </a:p>
          <a:p>
            <a:r>
              <a:rPr lang="en-US" sz="4000" dirty="0"/>
              <a:t>3.    What makes a blacksmith?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D8A6D-D39A-4044-9A6B-01D9481E28D8}"/>
              </a:ext>
            </a:extLst>
          </p:cNvPr>
          <p:cNvSpPr txBox="1"/>
          <p:nvPr/>
        </p:nvSpPr>
        <p:spPr>
          <a:xfrm>
            <a:off x="3932279" y="527066"/>
            <a:ext cx="3158331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Home work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245474D-1B8D-4D43-9623-CC144D3BC042}"/>
              </a:ext>
            </a:extLst>
          </p:cNvPr>
          <p:cNvSpPr/>
          <p:nvPr/>
        </p:nvSpPr>
        <p:spPr>
          <a:xfrm>
            <a:off x="0" y="12032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E598CA-CEEB-4D08-A95A-685E71F55BC1}"/>
              </a:ext>
            </a:extLst>
          </p:cNvPr>
          <p:cNvSpPr txBox="1"/>
          <p:nvPr/>
        </p:nvSpPr>
        <p:spPr>
          <a:xfrm>
            <a:off x="491056" y="499090"/>
            <a:ext cx="8666328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9A04C-5CBF-4C1D-A410-9569742A7DDF}"/>
              </a:ext>
            </a:extLst>
          </p:cNvPr>
          <p:cNvSpPr txBox="1"/>
          <p:nvPr/>
        </p:nvSpPr>
        <p:spPr>
          <a:xfrm>
            <a:off x="320507" y="3006253"/>
            <a:ext cx="11550985" cy="3477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Md Kamruzzaman Khan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Head Teacher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Baghata Govt Primary School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Baniachon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g,Hobiginj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97D386E-A7D6-412B-80F0-7C012DBBD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90CE72B-9998-442A-8A13-FAC5C372D2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2B2EB8-9784-4EEE-827C-C3E3FF9A3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47" y="373872"/>
            <a:ext cx="2197289" cy="2492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8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A3A31-9DD6-4867-BB24-87784D2DA196}"/>
              </a:ext>
            </a:extLst>
          </p:cNvPr>
          <p:cNvSpPr txBox="1"/>
          <p:nvPr/>
        </p:nvSpPr>
        <p:spPr>
          <a:xfrm>
            <a:off x="276471" y="199183"/>
            <a:ext cx="11662507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Good bye students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3B971-9B87-4373-837C-F9CF57F75DE3}"/>
              </a:ext>
            </a:extLst>
          </p:cNvPr>
          <p:cNvSpPr txBox="1"/>
          <p:nvPr/>
        </p:nvSpPr>
        <p:spPr>
          <a:xfrm>
            <a:off x="276471" y="5809159"/>
            <a:ext cx="11662506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See you tomorrow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927BA-6868-43D9-81B1-7B8BFD568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1" y="968624"/>
            <a:ext cx="11834445" cy="484053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9D8779F-C6F0-49D7-91A6-5E876A5FCD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209469E-349B-48B5-BA56-60BE7F5BA6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6"/>
            <a:tile tx="0" ty="0" sx="100000" sy="100000" flip="none" algn="tl"/>
          </a:blipFill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68D0A0-CDD0-4EE0-9FF0-7126974C8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0581" y="1958139"/>
            <a:ext cx="3558865" cy="378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559BB4-D9E9-4886-B53C-5F0A302AE7A6}"/>
              </a:ext>
            </a:extLst>
          </p:cNvPr>
          <p:cNvSpPr txBox="1"/>
          <p:nvPr/>
        </p:nvSpPr>
        <p:spPr>
          <a:xfrm>
            <a:off x="1027517" y="1958139"/>
            <a:ext cx="6422336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Lessons identity</a:t>
            </a:r>
            <a:endParaRPr lang="en-US" sz="40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Class- Three</a:t>
            </a:r>
          </a:p>
          <a:p>
            <a:pPr algn="ctr"/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Subject- English</a:t>
            </a:r>
          </a:p>
          <a:p>
            <a:pPr algn="ctr"/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Lesson 1-</a:t>
            </a:r>
            <a:r>
              <a:rPr lang="bn-BD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Unite-</a:t>
            </a:r>
            <a:r>
              <a:rPr lang="bn-BD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32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BA1A24E-E9CC-46CD-BE80-7173F91126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2C4B229-8DB3-400C-B7DB-8A2D9F4C48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8EF0455-D5F9-4EBD-ACB1-566A9F3C6B37}"/>
              </a:ext>
            </a:extLst>
          </p:cNvPr>
          <p:cNvSpPr txBox="1"/>
          <p:nvPr/>
        </p:nvSpPr>
        <p:spPr>
          <a:xfrm>
            <a:off x="395565" y="336621"/>
            <a:ext cx="11490996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Now look at some pictures.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Think alone or fair and tell me about these pictures.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6E5D2A2-5E21-4EEF-8035-BE40D1DD9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A7F1CCCA-AD09-4B19-97D9-E3A387B85E41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351454-62B5-4788-ADEF-BF2A3DB0B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2" y="1486461"/>
            <a:ext cx="2592313" cy="3322495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FD3B03-03D0-489B-9E19-4BF8A2B8A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69" y="1442582"/>
            <a:ext cx="2609850" cy="336637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C306A0-5B1C-4C22-8581-864F07D17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73" y="1486461"/>
            <a:ext cx="2590292" cy="3366374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9DB89-C551-4188-916E-6107F46E63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39" y="1502538"/>
            <a:ext cx="2743201" cy="3410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25C55C-B6FB-41C9-9419-4535E995940A}"/>
              </a:ext>
            </a:extLst>
          </p:cNvPr>
          <p:cNvSpPr txBox="1"/>
          <p:nvPr/>
        </p:nvSpPr>
        <p:spPr>
          <a:xfrm>
            <a:off x="225467" y="4945067"/>
            <a:ext cx="278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farmer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F6F19-6FFF-480A-BCA0-F6F0D6E46BD4}"/>
              </a:ext>
            </a:extLst>
          </p:cNvPr>
          <p:cNvSpPr txBox="1"/>
          <p:nvPr/>
        </p:nvSpPr>
        <p:spPr>
          <a:xfrm>
            <a:off x="3240000" y="4926799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blacksmith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B6C032-06F8-4DCA-8C6A-3425C35E21B7}"/>
              </a:ext>
            </a:extLst>
          </p:cNvPr>
          <p:cNvSpPr txBox="1"/>
          <p:nvPr/>
        </p:nvSpPr>
        <p:spPr>
          <a:xfrm>
            <a:off x="6283148" y="4864300"/>
            <a:ext cx="260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372F86-0543-4FEC-97CB-86313E9DF905}"/>
              </a:ext>
            </a:extLst>
          </p:cNvPr>
          <p:cNvSpPr txBox="1"/>
          <p:nvPr/>
        </p:nvSpPr>
        <p:spPr>
          <a:xfrm>
            <a:off x="9208156" y="4901189"/>
            <a:ext cx="2505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pailot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83711-57F6-471C-B061-9B788F9F9DDC}"/>
              </a:ext>
            </a:extLst>
          </p:cNvPr>
          <p:cNvSpPr txBox="1"/>
          <p:nvPr/>
        </p:nvSpPr>
        <p:spPr>
          <a:xfrm>
            <a:off x="1664904" y="5985873"/>
            <a:ext cx="8670472" cy="5847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 you know any one?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CE3A1-28F0-4B21-865A-03BE85059CE0}"/>
              </a:ext>
            </a:extLst>
          </p:cNvPr>
          <p:cNvSpPr txBox="1"/>
          <p:nvPr/>
        </p:nvSpPr>
        <p:spPr>
          <a:xfrm>
            <a:off x="1647965" y="5401801"/>
            <a:ext cx="8670472" cy="5847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this picture?</a:t>
            </a:r>
          </a:p>
        </p:txBody>
      </p:sp>
    </p:spTree>
    <p:extLst>
      <p:ext uri="{BB962C8B-B14F-4D97-AF65-F5344CB8AC3E}">
        <p14:creationId xmlns:p14="http://schemas.microsoft.com/office/powerpoint/2010/main" val="8147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5" grpId="0"/>
      <p:bldP spid="16" grpId="0"/>
      <p:bldP spid="17" grpId="0"/>
      <p:bldP spid="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CE0BE6-5ED6-4736-90B8-E9DA9BBB3A58}"/>
              </a:ext>
            </a:extLst>
          </p:cNvPr>
          <p:cNvSpPr txBox="1"/>
          <p:nvPr/>
        </p:nvSpPr>
        <p:spPr>
          <a:xfrm>
            <a:off x="326170" y="358234"/>
            <a:ext cx="11539657" cy="7634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Today”s our lesson is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73F20-2A8F-46DC-8C95-47D6817FE5CB}"/>
              </a:ext>
            </a:extLst>
          </p:cNvPr>
          <p:cNvSpPr txBox="1"/>
          <p:nvPr/>
        </p:nvSpPr>
        <p:spPr>
          <a:xfrm>
            <a:off x="326170" y="5391770"/>
            <a:ext cx="11539657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OCCUPATION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80308-9D86-420D-86AD-24BBA34B1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6" y="1213604"/>
            <a:ext cx="11479141" cy="406808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166EC75-D48A-4A80-B7B7-C632BFB98B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08"/>
            </a:avLst>
          </a:prstGeom>
          <a:blipFill>
            <a:blip r:embed="rId6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94E1DF-8105-4259-A4C9-4D11E3633922}"/>
              </a:ext>
            </a:extLst>
          </p:cNvPr>
          <p:cNvSpPr/>
          <p:nvPr/>
        </p:nvSpPr>
        <p:spPr>
          <a:xfrm>
            <a:off x="1189247" y="416166"/>
            <a:ext cx="753816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out 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F8850-E80A-48C4-866B-EF667B9422B7}"/>
              </a:ext>
            </a:extLst>
          </p:cNvPr>
          <p:cNvSpPr txBox="1"/>
          <p:nvPr/>
        </p:nvSpPr>
        <p:spPr>
          <a:xfrm>
            <a:off x="1189247" y="1634570"/>
            <a:ext cx="659117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Student will be able to...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6BE05-5B88-4B5D-AA19-7FEA256142F9}"/>
              </a:ext>
            </a:extLst>
          </p:cNvPr>
          <p:cNvSpPr txBox="1"/>
          <p:nvPr/>
        </p:nvSpPr>
        <p:spPr>
          <a:xfrm>
            <a:off x="1189247" y="3007731"/>
            <a:ext cx="10328984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6.2.1 talk about people and objects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1.4.1 read and match word and sentences with picture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3.1.2 to write word meaning and make sentence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08CF7ED-6789-497F-8131-398E1DB43D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4C64619-62D9-4C9E-88C6-25207E85D4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5oqPLk.png">
            <a:extLst>
              <a:ext uri="{FF2B5EF4-FFF2-40B4-BE49-F238E27FC236}">
                <a16:creationId xmlns:a16="http://schemas.microsoft.com/office/drawing/2014/main" id="{D27A4CDC-0D42-4DA0-9D48-2CDAA2994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4" y="1077238"/>
            <a:ext cx="11711835" cy="488870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dash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4F1276A1-7D79-4573-9832-C6B84A2CFF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BE611-83CC-4D02-B93E-D09B5AA14E9D}"/>
              </a:ext>
            </a:extLst>
          </p:cNvPr>
          <p:cNvSpPr txBox="1"/>
          <p:nvPr/>
        </p:nvSpPr>
        <p:spPr>
          <a:xfrm>
            <a:off x="388307" y="6086454"/>
            <a:ext cx="11624152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Students repeat again and again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E492CBF-7543-48A6-8836-5B4C0B0DBD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925C5-64A2-405A-AF93-0B6E4EA40303}"/>
              </a:ext>
            </a:extLst>
          </p:cNvPr>
          <p:cNvSpPr txBox="1"/>
          <p:nvPr/>
        </p:nvSpPr>
        <p:spPr>
          <a:xfrm>
            <a:off x="300624" y="309881"/>
            <a:ext cx="11711835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Teachers read loudly</a:t>
            </a:r>
          </a:p>
        </p:txBody>
      </p:sp>
    </p:spTree>
    <p:extLst>
      <p:ext uri="{BB962C8B-B14F-4D97-AF65-F5344CB8AC3E}">
        <p14:creationId xmlns:p14="http://schemas.microsoft.com/office/powerpoint/2010/main" val="33017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2B0C8-3141-4D18-AA84-2F07341FC0FB}"/>
              </a:ext>
            </a:extLst>
          </p:cNvPr>
          <p:cNvSpPr txBox="1"/>
          <p:nvPr/>
        </p:nvSpPr>
        <p:spPr>
          <a:xfrm>
            <a:off x="246345" y="298387"/>
            <a:ext cx="1161997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Students 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892D8-6CA0-43DD-B62D-4ED6C2C1B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5" y="1565754"/>
            <a:ext cx="11373633" cy="499385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DB47080A-686D-45FA-8282-FA477BA8B665}"/>
              </a:ext>
            </a:extLst>
          </p:cNvPr>
          <p:cNvSpPr/>
          <p:nvPr/>
        </p:nvSpPr>
        <p:spPr>
          <a:xfrm>
            <a:off x="-162838" y="17421"/>
            <a:ext cx="12192000" cy="685800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0AADBC-A98F-4531-B1AE-5CC3A2EC2B3C}"/>
              </a:ext>
            </a:extLst>
          </p:cNvPr>
          <p:cNvSpPr/>
          <p:nvPr/>
        </p:nvSpPr>
        <p:spPr>
          <a:xfrm>
            <a:off x="-162839" y="17421"/>
            <a:ext cx="12192000" cy="6858000"/>
          </a:xfrm>
          <a:prstGeom prst="frame">
            <a:avLst>
              <a:gd name="adj1" fmla="val 3611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9E3865A-E8A3-4ABC-ACC1-71E3A5F06CCD}"/>
              </a:ext>
            </a:extLst>
          </p:cNvPr>
          <p:cNvSpPr txBox="1"/>
          <p:nvPr/>
        </p:nvSpPr>
        <p:spPr>
          <a:xfrm>
            <a:off x="209217" y="5948855"/>
            <a:ext cx="1198278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Who can tell about this pictures?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DE019-388F-43D7-ADF9-8AE3FA3E0311}"/>
              </a:ext>
            </a:extLst>
          </p:cNvPr>
          <p:cNvSpPr txBox="1"/>
          <p:nvPr/>
        </p:nvSpPr>
        <p:spPr>
          <a:xfrm>
            <a:off x="208800" y="201259"/>
            <a:ext cx="11892367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Teachers activity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0BD3CEA-C6C6-4B71-9096-6E61DEEF3FE7}"/>
              </a:ext>
            </a:extLst>
          </p:cNvPr>
          <p:cNvSpPr/>
          <p:nvPr/>
        </p:nvSpPr>
        <p:spPr>
          <a:xfrm>
            <a:off x="-313151" y="-137785"/>
            <a:ext cx="12826651" cy="7152360"/>
          </a:xfrm>
          <a:prstGeom prst="frame">
            <a:avLst>
              <a:gd name="adj1" fmla="val 3611"/>
            </a:avLst>
          </a:prstGeom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B6E5437A-3D18-4D8C-8136-F43A92BC6EB1}"/>
              </a:ext>
            </a:extLst>
          </p:cNvPr>
          <p:cNvSpPr/>
          <p:nvPr/>
        </p:nvSpPr>
        <p:spPr>
          <a:xfrm>
            <a:off x="-301228" y="-137784"/>
            <a:ext cx="12814728" cy="7152359"/>
          </a:xfrm>
          <a:prstGeom prst="frame">
            <a:avLst>
              <a:gd name="adj1" fmla="val 3611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85154-B20D-4294-9CDA-F2D46D2D3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29" y="1143185"/>
            <a:ext cx="2756849" cy="3803840"/>
          </a:xfrm>
          <a:prstGeom prst="rect">
            <a:avLst/>
          </a:prstGeom>
          <a:ln>
            <a:solidFill>
              <a:srgbClr val="002060"/>
            </a:solidFill>
            <a:prstDash val="dashDot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B44D09-D4A3-4892-BEA9-591821038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68" y="1143185"/>
            <a:ext cx="2756849" cy="3791500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D4ABF8-7482-4698-B4B8-EEE70C32D040}"/>
              </a:ext>
            </a:extLst>
          </p:cNvPr>
          <p:cNvSpPr txBox="1"/>
          <p:nvPr/>
        </p:nvSpPr>
        <p:spPr>
          <a:xfrm>
            <a:off x="237563" y="5009346"/>
            <a:ext cx="2784513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Pailot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C0C5FA-9826-4FCB-8A62-22DAD659F405}"/>
              </a:ext>
            </a:extLst>
          </p:cNvPr>
          <p:cNvSpPr txBox="1"/>
          <p:nvPr/>
        </p:nvSpPr>
        <p:spPr>
          <a:xfrm>
            <a:off x="3190163" y="5095349"/>
            <a:ext cx="2937712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 blacksmith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EE278B-D9B7-4497-866C-169C275BF006}"/>
              </a:ext>
            </a:extLst>
          </p:cNvPr>
          <p:cNvSpPr txBox="1"/>
          <p:nvPr/>
        </p:nvSpPr>
        <p:spPr>
          <a:xfrm>
            <a:off x="6295962" y="5027261"/>
            <a:ext cx="2810701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 doctor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A0D6A7-04AA-49F0-AC22-3CD512B7AA51}"/>
              </a:ext>
            </a:extLst>
          </p:cNvPr>
          <p:cNvSpPr txBox="1"/>
          <p:nvPr/>
        </p:nvSpPr>
        <p:spPr>
          <a:xfrm flipH="1">
            <a:off x="9274750" y="5009346"/>
            <a:ext cx="2826417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farmer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196764-6280-4FCA-A023-8D5F0FAF027F}"/>
              </a:ext>
            </a:extLst>
          </p:cNvPr>
          <p:cNvSpPr txBox="1"/>
          <p:nvPr/>
        </p:nvSpPr>
        <p:spPr>
          <a:xfrm>
            <a:off x="163591" y="5983375"/>
            <a:ext cx="11982783" cy="70788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does he or she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6B154-1453-4E64-B56F-1EEBA17221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" y="1217830"/>
            <a:ext cx="2835321" cy="3729195"/>
          </a:xfrm>
          <a:prstGeom prst="rect">
            <a:avLst/>
          </a:prstGeom>
          <a:ln>
            <a:solidFill>
              <a:srgbClr val="002060"/>
            </a:solidFill>
            <a:prstDash val="dashDot"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0E3B98-6E6D-4F85-8B8C-7D09D5D73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95" y="1140767"/>
            <a:ext cx="2718467" cy="3760165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07980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  <p:bldP spid="20" grpId="0" animBg="1"/>
      <p:bldP spid="22" grpId="0" animBg="1"/>
      <p:bldP spid="1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1293</TotalTime>
  <Words>438</Words>
  <Application>Microsoft Office PowerPoint</Application>
  <PresentationFormat>Widescreen</PresentationFormat>
  <Paragraphs>119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154</cp:revision>
  <dcterms:created xsi:type="dcterms:W3CDTF">2020-02-02T13:36:20Z</dcterms:created>
  <dcterms:modified xsi:type="dcterms:W3CDTF">2020-02-06T05:52:00Z</dcterms:modified>
</cp:coreProperties>
</file>