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4" r:id="rId3"/>
    <p:sldId id="278" r:id="rId4"/>
    <p:sldId id="266" r:id="rId5"/>
    <p:sldId id="285" r:id="rId6"/>
    <p:sldId id="275" r:id="rId7"/>
    <p:sldId id="267" r:id="rId8"/>
    <p:sldId id="279" r:id="rId9"/>
    <p:sldId id="281" r:id="rId10"/>
    <p:sldId id="277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10" autoAdjust="0"/>
  </p:normalViewPr>
  <p:slideViewPr>
    <p:cSldViewPr snapToGrid="0">
      <p:cViewPr varScale="1">
        <p:scale>
          <a:sx n="81" d="100"/>
          <a:sy n="81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66EDC-928E-46F9-876D-3D40AAB5069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7EC57-7EDD-4B05-9096-C0541C8AA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EC57-7EDD-4B05-9096-C0541C8AA0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7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B106-8B74-4395-8916-6A5F7C00E22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F986-7327-47B5-9191-4EBB13B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3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B106-8B74-4395-8916-6A5F7C00E22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F986-7327-47B5-9191-4EBB13B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7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B106-8B74-4395-8916-6A5F7C00E22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F986-7327-47B5-9191-4EBB13B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3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B106-8B74-4395-8916-6A5F7C00E22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F986-7327-47B5-9191-4EBB13B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1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B106-8B74-4395-8916-6A5F7C00E22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F986-7327-47B5-9191-4EBB13B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2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B106-8B74-4395-8916-6A5F7C00E22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F986-7327-47B5-9191-4EBB13B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B106-8B74-4395-8916-6A5F7C00E22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F986-7327-47B5-9191-4EBB13B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7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B106-8B74-4395-8916-6A5F7C00E22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F986-7327-47B5-9191-4EBB13B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2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B106-8B74-4395-8916-6A5F7C00E22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F986-7327-47B5-9191-4EBB13B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9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B106-8B74-4395-8916-6A5F7C00E22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F986-7327-47B5-9191-4EBB13B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1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B106-8B74-4395-8916-6A5F7C00E22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F986-7327-47B5-9191-4EBB13B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5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B106-8B74-4395-8916-6A5F7C00E22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F986-7327-47B5-9191-4EBB13B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0909091" y="10221686"/>
            <a:ext cx="3920462" cy="290593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3" y="3295631"/>
            <a:ext cx="19053" cy="26673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0368643" y="9535180"/>
            <a:ext cx="4107328" cy="2904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" y="0"/>
            <a:ext cx="12192000" cy="68153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0768" y="975360"/>
            <a:ext cx="3816096" cy="14465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শুভেচ্ছা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47" y="1239864"/>
            <a:ext cx="5310752" cy="5618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03" y="2294606"/>
            <a:ext cx="6881247" cy="203132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একক কাজ</a:t>
            </a:r>
          </a:p>
          <a:p>
            <a:r>
              <a:rPr lang="bn-BD" dirty="0" smtClean="0"/>
              <a:t>১।ছকের মতো একটি ছক বোর্ডে অংকন করে শিক্ষার্থীরা খাতায় একটি ছক আঁকবে এবং লিখবে।  </a:t>
            </a:r>
          </a:p>
          <a:p>
            <a:r>
              <a:rPr lang="bn-BD" dirty="0" smtClean="0"/>
              <a:t>দলীয় কাজ</a:t>
            </a:r>
          </a:p>
          <a:p>
            <a:r>
              <a:rPr lang="bn-BD" dirty="0" smtClean="0"/>
              <a:t>১।শিক্ষার্থীরা নিজেদের ধারনা গুলো দলে সবার সাথে আলোচনা করবে।</a:t>
            </a:r>
          </a:p>
          <a:p>
            <a:r>
              <a:rPr lang="bn-BD" dirty="0" smtClean="0"/>
              <a:t>২।শ্রেণিকক্ষে ঘুরে শিক্ষক শিক্ষার্থীদের কাজ পর্যবেক্ষন করবে এবং প্রয়োজনে দলীয় আলোচনায় শিক্ষার্থীদের সহায়তা করবে।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51589" y="593533"/>
            <a:ext cx="3890074" cy="646331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শিক্ষার্থীদের কাজ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1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956" y="3099460"/>
            <a:ext cx="5987366" cy="12003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</a:rPr>
              <a:t>১।উদ্ভিদ ও প্রাণি কিভাবে শক্তি লাভ করে?</a:t>
            </a:r>
          </a:p>
          <a:p>
            <a:r>
              <a:rPr lang="bn-BD" sz="2400" dirty="0" smtClean="0">
                <a:solidFill>
                  <a:srgbClr val="0070C0"/>
                </a:solidFill>
              </a:rPr>
              <a:t>২।উদ্ভিদ ও প্রানি কিভাবে চলাফেরা করে?</a:t>
            </a:r>
          </a:p>
          <a:p>
            <a:r>
              <a:rPr lang="bn-BD" sz="2400" dirty="0" smtClean="0">
                <a:solidFill>
                  <a:srgbClr val="0070C0"/>
                </a:solidFill>
              </a:rPr>
              <a:t>৩।উদ্ভিদ ও প্রানির মধ্যে পার্থক্য কি কি?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314" y="771897"/>
            <a:ext cx="4213326" cy="11079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8109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274" y="421785"/>
            <a:ext cx="9305990" cy="1046440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</a:rPr>
              <a:t>বাড়ির কাজ</a:t>
            </a:r>
          </a:p>
          <a:p>
            <a:r>
              <a:rPr lang="bn-BD" dirty="0" smtClean="0">
                <a:solidFill>
                  <a:srgbClr val="92D050"/>
                </a:solidFill>
              </a:rPr>
              <a:t>১।উদ্ভিদ ও প্রাণির মধ্যে পার্থক্য লিখে আনতে পারবে।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7152" y="3409627"/>
            <a:ext cx="4990454" cy="210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35" y="1468225"/>
            <a:ext cx="9562455" cy="48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8464" y="3372592"/>
            <a:ext cx="6193536" cy="31547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199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5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570" y="3085683"/>
            <a:ext cx="5658212" cy="280076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জাগ্রত মোহন দেব নাথ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দত্তপুর সরঃ প্রাথমিক বিদ্যালয়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5537" y="985443"/>
            <a:ext cx="4759891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</p:txBody>
      </p:sp>
    </p:spTree>
    <p:extLst>
      <p:ext uri="{BB962C8B-B14F-4D97-AF65-F5344CB8AC3E}">
        <p14:creationId xmlns:p14="http://schemas.microsoft.com/office/powerpoint/2010/main" val="35477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37" y="2045037"/>
            <a:ext cx="4215386" cy="445324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911235" y="662892"/>
            <a:ext cx="4400251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</a:rPr>
              <a:t>পাঠ পরিচিতি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149" y="3070746"/>
            <a:ext cx="5104263" cy="17543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200" b="1" dirty="0">
                <a:solidFill>
                  <a:srgbClr val="002060"/>
                </a:solidFill>
              </a:rPr>
              <a:t>বিষয়ঃ প্রাথমিক </a:t>
            </a:r>
            <a:r>
              <a:rPr lang="bn-BD" sz="3200" b="1" dirty="0" smtClean="0">
                <a:solidFill>
                  <a:srgbClr val="002060"/>
                </a:solidFill>
              </a:rPr>
              <a:t>বিজ্ঞান</a:t>
            </a:r>
          </a:p>
          <a:p>
            <a:pPr lvl="0" algn="ctr"/>
            <a:r>
              <a:rPr lang="bn-BD" sz="3200" b="1" dirty="0" smtClean="0">
                <a:solidFill>
                  <a:srgbClr val="002060"/>
                </a:solidFill>
              </a:rPr>
              <a:t>শ্রেণিঃ </a:t>
            </a:r>
            <a:r>
              <a:rPr lang="bn-BD" sz="3200" b="1" dirty="0">
                <a:solidFill>
                  <a:srgbClr val="002060"/>
                </a:solidFill>
              </a:rPr>
              <a:t>৪র্থ, </a:t>
            </a:r>
            <a:endParaRPr lang="bn-BD" sz="3200" b="1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</a:rPr>
              <a:t>অধ্যায়,উদ্ভিদ </a:t>
            </a:r>
            <a:r>
              <a:rPr lang="bn-BD" sz="3200" b="1" dirty="0">
                <a:solidFill>
                  <a:srgbClr val="002060"/>
                </a:solidFill>
              </a:rPr>
              <a:t>ও প্রাণি</a:t>
            </a:r>
            <a:r>
              <a:rPr lang="bn-BD" sz="3200" dirty="0">
                <a:solidFill>
                  <a:srgbClr val="002060"/>
                </a:solidFill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নিচের</a:t>
            </a:r>
            <a:r>
              <a:rPr lang="en-US" sz="6000" dirty="0" smtClean="0">
                <a:solidFill>
                  <a:srgbClr val="00B050"/>
                </a:solidFill>
              </a:rPr>
              <a:t>  </a:t>
            </a:r>
            <a:r>
              <a:rPr lang="en-US" sz="6000" dirty="0" err="1" smtClean="0">
                <a:solidFill>
                  <a:srgbClr val="00B050"/>
                </a:solidFill>
              </a:rPr>
              <a:t>ছবিতে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কি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দেখতে</a:t>
            </a:r>
            <a:r>
              <a:rPr lang="en-US" sz="6000" dirty="0" smtClean="0">
                <a:solidFill>
                  <a:srgbClr val="00B050"/>
                </a:solidFill>
              </a:rPr>
              <a:t>  </a:t>
            </a:r>
            <a:r>
              <a:rPr lang="en-US" sz="6000" dirty="0" err="1" smtClean="0">
                <a:solidFill>
                  <a:srgbClr val="00B050"/>
                </a:solidFill>
              </a:rPr>
              <a:t>পাচ্ছ</a:t>
            </a:r>
            <a:r>
              <a:rPr lang="en-US" sz="6000" dirty="0" smtClean="0">
                <a:solidFill>
                  <a:srgbClr val="00B050"/>
                </a:solidFill>
              </a:rPr>
              <a:t>? 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473"/>
            <a:ext cx="5993080" cy="43865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0" y="5037592"/>
            <a:ext cx="1721922" cy="769441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প্রাণি 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5" y="1292589"/>
            <a:ext cx="5553694" cy="41297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8419605" y="4536375"/>
            <a:ext cx="1876300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</a:rPr>
              <a:t>উদ্ভিদ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64294"/>
            <a:ext cx="2857500" cy="150850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4"/>
            <a:ext cx="1866900" cy="150850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2" y="42861"/>
            <a:ext cx="2333623" cy="152993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2" y="3613565"/>
            <a:ext cx="5748338" cy="325038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0"/>
            <a:ext cx="1743075" cy="157279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5213765"/>
            <a:ext cx="3300412" cy="124418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962"/>
            <a:ext cx="3071811" cy="12441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87" y="3588870"/>
            <a:ext cx="2733675" cy="143944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42862"/>
            <a:ext cx="2595563" cy="152993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728788"/>
            <a:ext cx="2728913" cy="1600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566"/>
            <a:ext cx="3638548" cy="144421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69" y="1738021"/>
            <a:ext cx="3362325" cy="15341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94" y="1681166"/>
            <a:ext cx="5924890" cy="164782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6617493" y="6156068"/>
            <a:ext cx="2847141" cy="70788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</a:rPr>
              <a:t>উদ্ভিদের ছবি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0171" y="1592436"/>
            <a:ext cx="2185060" cy="65409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</a:rPr>
              <a:t>প্রাণীর ছবি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" y="3328988"/>
            <a:ext cx="1214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</a:rPr>
              <a:t>--------------------------------------------------------------------------------------------------------------------------------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0593" y="0"/>
            <a:ext cx="5904855" cy="11079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</a:rPr>
              <a:t>পাঠ ঘোষনা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6"/>
            <a:ext cx="12192000" cy="58568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516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2755" y="382138"/>
            <a:ext cx="4391310" cy="1107996"/>
          </a:xfrm>
          <a:prstGeom prst="rect">
            <a:avLst/>
          </a:prstGeom>
          <a:solidFill>
            <a:schemeClr val="accent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</a:rPr>
              <a:t>শিখন ফল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1" y="3324210"/>
            <a:ext cx="57158" cy="209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19618"/>
            <a:ext cx="12191999" cy="15696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</a:rPr>
              <a:t>২.২.১।</a:t>
            </a:r>
            <a:r>
              <a:rPr lang="bn-BD" sz="4800" dirty="0">
                <a:solidFill>
                  <a:srgbClr val="002060"/>
                </a:solidFill>
              </a:rPr>
              <a:t>উদ্ভিদ ও প্রানির মধ্যে পার্থক্য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163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11" y="1390149"/>
            <a:ext cx="4757738" cy="3217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094" y="2185988"/>
            <a:ext cx="3194105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7030A0"/>
                </a:solidFill>
              </a:rPr>
              <a:t>উদ্ভিদ নিজের খাদ্য নিজে তৈরি করতে পারে।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2712" y="2185988"/>
            <a:ext cx="3289465" cy="7078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70C0"/>
                </a:solidFill>
              </a:rPr>
              <a:t>প্রানী খাদ্যের জন্য অন্যের উপর নির্ভরশীল। 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286125" y="128588"/>
            <a:ext cx="6129338" cy="95410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</a:rPr>
              <a:t>ছবির মাধ্যমে উদ্ভিদ ও প্রাণীর ভিন্নতা দেখিঃ 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44" y="3550721"/>
            <a:ext cx="3854461" cy="2999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74200" y="5712030"/>
            <a:ext cx="2166735" cy="40011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</a:rPr>
              <a:t>মরু অঞ্চলের প্রাণী 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7" y="4397285"/>
            <a:ext cx="2819692" cy="2105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1477" y="5882339"/>
            <a:ext cx="2397687" cy="52322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</a:rPr>
              <a:t>জলজ পরিবেশ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11" y="5073850"/>
            <a:ext cx="4234154" cy="14764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93869" y="5965537"/>
            <a:ext cx="2011245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70C0"/>
                </a:solidFill>
              </a:rPr>
              <a:t>বনজ</a:t>
            </a:r>
            <a:r>
              <a:rPr lang="bn-BD" sz="3200" dirty="0" smtClean="0">
                <a:solidFill>
                  <a:srgbClr val="0070C0"/>
                </a:solidFill>
              </a:rPr>
              <a:t> </a:t>
            </a:r>
            <a:r>
              <a:rPr lang="bn-BD" sz="2400" dirty="0" smtClean="0">
                <a:solidFill>
                  <a:srgbClr val="0070C0"/>
                </a:solidFill>
              </a:rPr>
              <a:t>পরিবেশ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16" y="2786245"/>
            <a:ext cx="5643563" cy="4057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55" y="0"/>
            <a:ext cx="4927252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3514725" cy="2786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7" y="3081636"/>
            <a:ext cx="3208008" cy="2314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77763" y="2134255"/>
            <a:ext cx="3127546" cy="5232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াচল করতে পারে।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213" y="5370738"/>
            <a:ext cx="3350512" cy="36933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2060"/>
                </a:solidFill>
              </a:rPr>
              <a:t>উদ্ভিদঃ চলাচল করতে পারে না।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14" y="264913"/>
            <a:ext cx="2808004" cy="2406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57825" y="0"/>
            <a:ext cx="1614488" cy="30777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solidFill>
                  <a:srgbClr val="7030A0"/>
                </a:solidFill>
              </a:rPr>
              <a:t>প্রাণীর বিভিন্ন অংশ 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199</Words>
  <Application>Microsoft Office PowerPoint</Application>
  <PresentationFormat>Widescreen</PresentationFormat>
  <Paragraphs>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pti-7</dc:creator>
  <cp:lastModifiedBy>pti-7</cp:lastModifiedBy>
  <cp:revision>241</cp:revision>
  <dcterms:created xsi:type="dcterms:W3CDTF">2020-01-29T04:08:19Z</dcterms:created>
  <dcterms:modified xsi:type="dcterms:W3CDTF">2020-02-06T03:39:20Z</dcterms:modified>
</cp:coreProperties>
</file>