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3" r:id="rId7"/>
    <p:sldId id="271" r:id="rId8"/>
    <p:sldId id="265" r:id="rId9"/>
    <p:sldId id="266" r:id="rId10"/>
    <p:sldId id="273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7869" autoAdjust="0"/>
  </p:normalViewPr>
  <p:slideViewPr>
    <p:cSldViewPr>
      <p:cViewPr>
        <p:scale>
          <a:sx n="100" d="100"/>
          <a:sy n="100" d="100"/>
        </p:scale>
        <p:origin x="-20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1C2AD-EED6-4628-9E40-2B152DB2CBA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9EB0-6BE8-4820-8DE2-E9940876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9EB0-6BE8-4820-8DE2-E9940876CD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2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9EB0-6BE8-4820-8DE2-E9940876CD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9EB0-6BE8-4820-8DE2-E9940876CD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11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9EB0-6BE8-4820-8DE2-E9940876CD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5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bdulmalek1972p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967033" y="2484769"/>
            <a:ext cx="7135348" cy="848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  <a:defRPr/>
            </a:pP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188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5063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bn-IN" sz="825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7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2854452"/>
            <a:ext cx="2592456" cy="1788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68" y="457200"/>
            <a:ext cx="2524524" cy="1959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43" y="2784729"/>
            <a:ext cx="2187718" cy="1858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457200"/>
            <a:ext cx="2638425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t="15000" r="6067"/>
          <a:stretch/>
        </p:blipFill>
        <p:spPr>
          <a:xfrm>
            <a:off x="3492643" y="447676"/>
            <a:ext cx="1993757" cy="1952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2667000" cy="1776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5181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মানুষের জন্য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6670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সবার উপরে মানুষকে স্থান দেওয়া উচিত কেন ? ১০টি বাক্যে লিখ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700" y="1371600"/>
            <a:ext cx="3733800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029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০১। কাজী নজরুল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ইসলাম কে কেন বিদ্রোহী কবি বলা হয়?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০২ । ঐ মন্দির পূজারীর, হায় দেবতা,তোমার নয়, কেন বলা হয়েছে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মুসাফিক স্রষ্টার প্রশংসা করল কেন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০৪।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কোনটিকে উপজীব্য করে তুলতে কবিতাটির নাম মানুষ সার্থক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8194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নিরন্ন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অসহায় মানুষের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জন্য আমাদের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কি কি করনণীয় তা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 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8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9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9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7401" cy="2232204"/>
          </a:xfrm>
          <a:prstGeom prst="rect">
            <a:avLst/>
          </a:prstGeom>
        </p:spPr>
      </p:pic>
      <p:pic>
        <p:nvPicPr>
          <p:cNvPr id="4" name="Picture 2" descr="C:\Users\H\Desktop\Malek-Photo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1808163"/>
            <a:ext cx="1676400" cy="1676400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828800" y="381000"/>
            <a:ext cx="5151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B0F0"/>
                </a:solidFill>
              </a:rPr>
              <a:t>  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6400" y="4572000"/>
            <a:ext cx="33528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bn-BD" sz="3600" dirty="0">
                <a:solidFill>
                  <a:schemeClr val="tx2">
                    <a:lumMod val="50000"/>
                  </a:schemeClr>
                </a:solidFill>
              </a:rPr>
              <a:t>শ্রেণিঃ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নবম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dirty="0" err="1" smtClean="0"/>
              <a:t>বিষয়ঃ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</a:t>
            </a:r>
            <a:r>
              <a:rPr lang="en-US" sz="3200" dirty="0" smtClean="0"/>
              <a:t> ১ম </a:t>
            </a:r>
            <a:r>
              <a:rPr lang="en-US" sz="3200" dirty="0" err="1" smtClean="0"/>
              <a:t>পত্র</a:t>
            </a:r>
            <a:endParaRPr lang="en-US" sz="3200" dirty="0"/>
          </a:p>
          <a:p>
            <a:pPr eaLnBrk="1" hangingPunct="1"/>
            <a:endParaRPr lang="bn-BD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063" y="3697288"/>
            <a:ext cx="47323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B050"/>
                </a:solidFill>
              </a:rPr>
              <a:t>মো: আব্দুল মালেক</a:t>
            </a:r>
          </a:p>
          <a:p>
            <a:pPr eaLnBrk="1" hangingPunct="1"/>
            <a:r>
              <a:rPr lang="en-US" sz="2800"/>
              <a:t>সহকারী শিক্ষক (কম্পিউটার)</a:t>
            </a:r>
          </a:p>
          <a:p>
            <a:pPr eaLnBrk="1" hangingPunct="1"/>
            <a:r>
              <a:rPr lang="en-US" sz="2800"/>
              <a:t>কাজী আব্দুল মাজেদ একাডেমী</a:t>
            </a:r>
          </a:p>
          <a:p>
            <a:pPr eaLnBrk="1" hangingPunct="1"/>
            <a:r>
              <a:rPr lang="en-US" sz="2800"/>
              <a:t>পাংশা, রাজবাড়ী।</a:t>
            </a:r>
          </a:p>
          <a:p>
            <a:pPr eaLnBrk="1" hangingPunct="1"/>
            <a:r>
              <a:rPr lang="en-US" sz="2800"/>
              <a:t>মোবাইল : ০১৭১৭-০০২১৫১</a:t>
            </a:r>
          </a:p>
          <a:p>
            <a:pPr eaLnBrk="1" hangingPunct="1"/>
            <a:r>
              <a:rPr lang="en-US" sz="2000"/>
              <a:t>ই-মেইল : </a:t>
            </a:r>
            <a:r>
              <a:rPr lang="en-US" sz="2000">
                <a:latin typeface="Times New Roman" pitchFamily="18" charset="0"/>
                <a:cs typeface="Times New Roman" pitchFamily="18" charset="0"/>
                <a:hlinkClick r:id="rId4"/>
              </a:rPr>
              <a:t>abdulmalek1972p@gmail.com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2549"/>
            <a:ext cx="3276600" cy="31797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3828071"/>
            <a:ext cx="3200400" cy="2647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2" y="3828072"/>
            <a:ext cx="3190875" cy="2647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2" t="-8110" r="10547"/>
          <a:stretch/>
        </p:blipFill>
        <p:spPr>
          <a:xfrm>
            <a:off x="1143000" y="0"/>
            <a:ext cx="3211323" cy="33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461408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মানুষ 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কাজী নজরুল  ইসলাম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05000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নজরুল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ইসলাম সম্পর্কে বলতে পারবে 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কঠিন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শব্দের অর্থ বলতে পারবে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মানবতা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সম্পর্কে লিখতে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07085"/>
            <a:ext cx="2923070" cy="3142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 rot="10800000" flipV="1">
            <a:off x="6315075" y="1421756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জন্মস্থান- ভারতের পশ্চিমবঙ্গের   বর্ধমান জেলার চুরুলিয়া গ্রাম 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জন্ম-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২৪ মে ১৮৯৯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মত্যু- ২৯ আগস্ট ১৯৭৬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H="1" flipV="1">
            <a:off x="2638425" y="3802580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কাজী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নজরুল ইসলাম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78506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উল্লেখযোগ্য কাব্যগ্রন্থ-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অগ্নিবীনা, বিষেরবাঁশি  ,ছায়ানট ,প্রলয় শিখা, চক্রবাক,   সিন্দুহিন্দোল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3375" y="456679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কাজী নজরুল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ইসলাম তাঁর লেখায় সামাজিক অবিচার ও পরাধীনতার বিরুদ্ধে  সোচ্চার ছিলেন ,এজন্য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তাঁকে বিদ্রোহী কবি বলা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0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847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bn-BD" dirty="0" smtClean="0"/>
              <a:t> -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03595" y="1143000"/>
            <a:ext cx="120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সমতা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ঠাকুর 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7413" y="261294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352949"/>
            <a:ext cx="1435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ভূখারী-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245114"/>
            <a:ext cx="1271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ক্ষুধার্ত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33371"/>
            <a:ext cx="1981200" cy="1264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62" y="3762375"/>
            <a:ext cx="1866138" cy="167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609600"/>
            <a:ext cx="1847850" cy="1356776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5023785" y="1061786"/>
            <a:ext cx="762000" cy="904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079057" y="2462140"/>
            <a:ext cx="826008" cy="988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038971" y="3908830"/>
            <a:ext cx="852554" cy="1044170"/>
          </a:xfrm>
          <a:prstGeom prst="rightArrow">
            <a:avLst>
              <a:gd name="adj1" fmla="val 50000"/>
              <a:gd name="adj2" fmla="val 4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1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609600"/>
            <a:ext cx="3675531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600"/>
            <a:ext cx="3402935" cy="2625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3665647"/>
            <a:ext cx="3479135" cy="2860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8" y="3705225"/>
            <a:ext cx="3666006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-5159" r="-2115" b="-1505"/>
          <a:stretch/>
        </p:blipFill>
        <p:spPr>
          <a:xfrm>
            <a:off x="2124075" y="4087202"/>
            <a:ext cx="2362200" cy="2310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440871"/>
            <a:ext cx="543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আশিটা  বছর কেটে গেল,আমি ডাকিনি তোমায় কভু,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আমার ক্ষুধার অন্ন তা বলে বন্ধ করনি প্রভু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511" y="76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ঐ মন্দির পূজারীর,হায় দেবতা,তোমার নয়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4014590" cy="2665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r="34511"/>
          <a:stretch/>
        </p:blipFill>
        <p:spPr>
          <a:xfrm>
            <a:off x="1015085" y="685800"/>
            <a:ext cx="1578826" cy="2742139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6200000">
            <a:off x="3162300" y="1447800"/>
            <a:ext cx="11430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213</Words>
  <Application>Microsoft Office PowerPoint</Application>
  <PresentationFormat>On-screen Show (4:3)</PresentationFormat>
  <Paragraphs>50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ismail - [2010]</cp:lastModifiedBy>
  <cp:revision>110</cp:revision>
  <dcterms:created xsi:type="dcterms:W3CDTF">2006-08-16T00:00:00Z</dcterms:created>
  <dcterms:modified xsi:type="dcterms:W3CDTF">2020-02-01T15:21:54Z</dcterms:modified>
</cp:coreProperties>
</file>