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3" r:id="rId2"/>
    <p:sldId id="264" r:id="rId3"/>
    <p:sldId id="257" r:id="rId4"/>
    <p:sldId id="256" r:id="rId5"/>
    <p:sldId id="259" r:id="rId6"/>
    <p:sldId id="258" r:id="rId7"/>
    <p:sldId id="260" r:id="rId8"/>
    <p:sldId id="261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944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653BE-AA52-4D09-8E6A-B2BCC8F4BFB9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C1743-C8D7-425B-84CE-217CC1325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0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BD9-D768-42B4-8F38-57902C175DA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0642-488E-441E-A725-AB64D6F76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2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BD9-D768-42B4-8F38-57902C175DA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0642-488E-441E-A725-AB64D6F76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6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BD9-D768-42B4-8F38-57902C175DA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0642-488E-441E-A725-AB64D6F76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1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BD9-D768-42B4-8F38-57902C175DA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0642-488E-441E-A725-AB64D6F76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7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BD9-D768-42B4-8F38-57902C175DA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0642-488E-441E-A725-AB64D6F76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3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BD9-D768-42B4-8F38-57902C175DA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0642-488E-441E-A725-AB64D6F76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7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BD9-D768-42B4-8F38-57902C175DA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0642-488E-441E-A725-AB64D6F76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7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BD9-D768-42B4-8F38-57902C175DA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0642-488E-441E-A725-AB64D6F76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5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BD9-D768-42B4-8F38-57902C175DA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0642-488E-441E-A725-AB64D6F76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BD9-D768-42B4-8F38-57902C175DA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0642-488E-441E-A725-AB64D6F76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4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0BD9-D768-42B4-8F38-57902C175DA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0642-488E-441E-A725-AB64D6F76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2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90BD9-D768-42B4-8F38-57902C175DA3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20642-488E-441E-A725-AB64D6F76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6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39" y="2700338"/>
            <a:ext cx="6543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5482" y="195234"/>
            <a:ext cx="3759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749928" y="1884404"/>
            <a:ext cx="1417353" cy="171092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/>
          <p:cNvGrpSpPr/>
          <p:nvPr/>
        </p:nvGrpSpPr>
        <p:grpSpPr>
          <a:xfrm>
            <a:off x="2074188" y="977204"/>
            <a:ext cx="1901031" cy="1140618"/>
            <a:chOff x="585112" y="363"/>
            <a:chExt cx="1901031" cy="1140618"/>
          </a:xfrm>
        </p:grpSpPr>
        <p:sp>
          <p:nvSpPr>
            <p:cNvPr id="51" name="Rounded Rectangle 50"/>
            <p:cNvSpPr/>
            <p:nvPr/>
          </p:nvSpPr>
          <p:spPr>
            <a:xfrm>
              <a:off x="585112" y="363"/>
              <a:ext cx="1901031" cy="1140618"/>
            </a:xfrm>
            <a:prstGeom prst="roundRect">
              <a:avLst>
                <a:gd name="adj" fmla="val 22526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</a:t>
              </a:r>
              <a:r>
                <a: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r>
                <a: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2" name="Rounded Rectangle 5"/>
            <p:cNvSpPr/>
            <p:nvPr/>
          </p:nvSpPr>
          <p:spPr>
            <a:xfrm>
              <a:off x="618520" y="33771"/>
              <a:ext cx="1834215" cy="1073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 rot="5400000">
            <a:off x="1749928" y="3310178"/>
            <a:ext cx="1417353" cy="171092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8"/>
          <p:cNvGrpSpPr/>
          <p:nvPr/>
        </p:nvGrpSpPr>
        <p:grpSpPr>
          <a:xfrm>
            <a:off x="2074188" y="2402978"/>
            <a:ext cx="1901031" cy="1140618"/>
            <a:chOff x="585112" y="1426137"/>
            <a:chExt cx="1901031" cy="1140618"/>
          </a:xfrm>
        </p:grpSpPr>
        <p:sp>
          <p:nvSpPr>
            <p:cNvPr id="49" name="Rounded Rectangle 48"/>
            <p:cNvSpPr/>
            <p:nvPr/>
          </p:nvSpPr>
          <p:spPr>
            <a:xfrm>
              <a:off x="585112" y="1426137"/>
              <a:ext cx="1901031" cy="1140618"/>
            </a:xfrm>
            <a:prstGeom prst="roundRect">
              <a:avLst>
                <a:gd name="adj" fmla="val 22526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বিজোড়</a:t>
              </a:r>
              <a:r>
                <a:rPr lang="en-US" sz="24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r>
                <a:rPr lang="en-US" sz="24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0" name="Rounded Rectangle 8"/>
            <p:cNvSpPr/>
            <p:nvPr/>
          </p:nvSpPr>
          <p:spPr>
            <a:xfrm>
              <a:off x="618520" y="1459545"/>
              <a:ext cx="1834215" cy="1073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 rot="5400000">
            <a:off x="1749928" y="4735951"/>
            <a:ext cx="1417353" cy="171092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2074188" y="3828751"/>
            <a:ext cx="1901031" cy="1140618"/>
            <a:chOff x="585112" y="2851910"/>
            <a:chExt cx="1901031" cy="1140618"/>
          </a:xfrm>
        </p:grpSpPr>
        <p:sp>
          <p:nvSpPr>
            <p:cNvPr id="47" name="Rounded Rectangle 46"/>
            <p:cNvSpPr/>
            <p:nvPr/>
          </p:nvSpPr>
          <p:spPr>
            <a:xfrm>
              <a:off x="585112" y="2851910"/>
              <a:ext cx="1901031" cy="11406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ধনাত্মক</a:t>
              </a:r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8" name="Rounded Rectangle 11"/>
            <p:cNvSpPr/>
            <p:nvPr/>
          </p:nvSpPr>
          <p:spPr>
            <a:xfrm>
              <a:off x="618520" y="2885318"/>
              <a:ext cx="1834215" cy="1073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462814" y="5448838"/>
            <a:ext cx="2519951" cy="171092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Group 12"/>
          <p:cNvGrpSpPr/>
          <p:nvPr/>
        </p:nvGrpSpPr>
        <p:grpSpPr>
          <a:xfrm>
            <a:off x="2074188" y="5254525"/>
            <a:ext cx="1901031" cy="1140618"/>
            <a:chOff x="585112" y="4277684"/>
            <a:chExt cx="1901031" cy="1140618"/>
          </a:xfrm>
        </p:grpSpPr>
        <p:sp>
          <p:nvSpPr>
            <p:cNvPr id="45" name="Rounded Rectangle 44"/>
            <p:cNvSpPr/>
            <p:nvPr/>
          </p:nvSpPr>
          <p:spPr>
            <a:xfrm>
              <a:off x="585112" y="4277684"/>
              <a:ext cx="1901031" cy="11406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ঋনাত্মক</a:t>
              </a:r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6" name="Rounded Rectangle 14"/>
            <p:cNvSpPr/>
            <p:nvPr/>
          </p:nvSpPr>
          <p:spPr>
            <a:xfrm>
              <a:off x="618520" y="4311092"/>
              <a:ext cx="1834215" cy="1073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 rot="16200000">
            <a:off x="4278299" y="4735951"/>
            <a:ext cx="1417353" cy="171092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Group 14"/>
          <p:cNvGrpSpPr/>
          <p:nvPr/>
        </p:nvGrpSpPr>
        <p:grpSpPr>
          <a:xfrm>
            <a:off x="4602560" y="5254525"/>
            <a:ext cx="1901031" cy="1140618"/>
            <a:chOff x="3113484" y="4277684"/>
            <a:chExt cx="1901031" cy="1140618"/>
          </a:xfrm>
        </p:grpSpPr>
        <p:sp>
          <p:nvSpPr>
            <p:cNvPr id="43" name="Rounded Rectangle 42"/>
            <p:cNvSpPr/>
            <p:nvPr/>
          </p:nvSpPr>
          <p:spPr>
            <a:xfrm>
              <a:off x="3113484" y="4277684"/>
              <a:ext cx="1901031" cy="11406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মৌলিক</a:t>
              </a:r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Rounded Rectangle 17"/>
            <p:cNvSpPr/>
            <p:nvPr/>
          </p:nvSpPr>
          <p:spPr>
            <a:xfrm>
              <a:off x="3146892" y="4311092"/>
              <a:ext cx="1834215" cy="1073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 rot="16200000">
            <a:off x="4278299" y="3310178"/>
            <a:ext cx="1417353" cy="171092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Group 16"/>
          <p:cNvGrpSpPr/>
          <p:nvPr/>
        </p:nvGrpSpPr>
        <p:grpSpPr>
          <a:xfrm>
            <a:off x="4602560" y="3828751"/>
            <a:ext cx="1901031" cy="1140618"/>
            <a:chOff x="3113484" y="2851910"/>
            <a:chExt cx="1901031" cy="1140618"/>
          </a:xfrm>
        </p:grpSpPr>
        <p:sp>
          <p:nvSpPr>
            <p:cNvPr id="41" name="Rounded Rectangle 40"/>
            <p:cNvSpPr/>
            <p:nvPr/>
          </p:nvSpPr>
          <p:spPr>
            <a:xfrm>
              <a:off x="3113484" y="2851910"/>
              <a:ext cx="1901031" cy="11406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পূপূর্ণসংখ্যা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Rounded Rectangle 20"/>
            <p:cNvSpPr/>
            <p:nvPr/>
          </p:nvSpPr>
          <p:spPr>
            <a:xfrm>
              <a:off x="3146892" y="2885318"/>
              <a:ext cx="1834215" cy="1073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 rot="16200000">
            <a:off x="4278299" y="1884404"/>
            <a:ext cx="1417353" cy="171092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Group 18"/>
          <p:cNvGrpSpPr/>
          <p:nvPr/>
        </p:nvGrpSpPr>
        <p:grpSpPr>
          <a:xfrm>
            <a:off x="4602560" y="2402978"/>
            <a:ext cx="1901031" cy="1140618"/>
            <a:chOff x="3113484" y="1426137"/>
            <a:chExt cx="1901031" cy="1140618"/>
          </a:xfrm>
        </p:grpSpPr>
        <p:sp>
          <p:nvSpPr>
            <p:cNvPr id="39" name="Rounded Rectangle 38"/>
            <p:cNvSpPr/>
            <p:nvPr/>
          </p:nvSpPr>
          <p:spPr>
            <a:xfrm>
              <a:off x="3113484" y="1426137"/>
              <a:ext cx="1901031" cy="11406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r>
                <a:rPr lang="en-US" sz="2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ভাবিক</a:t>
              </a:r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Rounded Rectangle 23"/>
            <p:cNvSpPr/>
            <p:nvPr/>
          </p:nvSpPr>
          <p:spPr>
            <a:xfrm>
              <a:off x="3146892" y="1459545"/>
              <a:ext cx="1834215" cy="1073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991186" y="1171518"/>
            <a:ext cx="2519951" cy="171092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1" name="Group 20"/>
          <p:cNvGrpSpPr/>
          <p:nvPr/>
        </p:nvGrpSpPr>
        <p:grpSpPr>
          <a:xfrm>
            <a:off x="4602560" y="977204"/>
            <a:ext cx="1901031" cy="1140618"/>
            <a:chOff x="3113484" y="363"/>
            <a:chExt cx="1901031" cy="1140618"/>
          </a:xfrm>
        </p:grpSpPr>
        <p:sp>
          <p:nvSpPr>
            <p:cNvPr id="37" name="Rounded Rectangle 36"/>
            <p:cNvSpPr/>
            <p:nvPr/>
          </p:nvSpPr>
          <p:spPr>
            <a:xfrm>
              <a:off x="3113484" y="363"/>
              <a:ext cx="1901031" cy="11406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2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অঋনাত্মক</a:t>
              </a:r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Rounded Rectangle 26"/>
            <p:cNvSpPr/>
            <p:nvPr/>
          </p:nvSpPr>
          <p:spPr>
            <a:xfrm>
              <a:off x="3146892" y="33771"/>
              <a:ext cx="1834215" cy="1073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 rot="5400000">
            <a:off x="6806671" y="1884404"/>
            <a:ext cx="1417353" cy="171092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3" name="Group 22"/>
          <p:cNvGrpSpPr/>
          <p:nvPr/>
        </p:nvGrpSpPr>
        <p:grpSpPr>
          <a:xfrm>
            <a:off x="7130931" y="977204"/>
            <a:ext cx="1901031" cy="1140618"/>
            <a:chOff x="5641855" y="363"/>
            <a:chExt cx="1901031" cy="1140618"/>
          </a:xfrm>
        </p:grpSpPr>
        <p:sp>
          <p:nvSpPr>
            <p:cNvPr id="35" name="Rounded Rectangle 34"/>
            <p:cNvSpPr/>
            <p:nvPr/>
          </p:nvSpPr>
          <p:spPr>
            <a:xfrm>
              <a:off x="5641855" y="363"/>
              <a:ext cx="1901031" cy="11406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যৌগিক</a:t>
              </a:r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ounded Rectangle 29"/>
            <p:cNvSpPr/>
            <p:nvPr/>
          </p:nvSpPr>
          <p:spPr>
            <a:xfrm>
              <a:off x="5675263" y="33771"/>
              <a:ext cx="1834215" cy="1073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 rot="5400000">
            <a:off x="6806671" y="3310178"/>
            <a:ext cx="1417353" cy="171092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" name="Group 24"/>
          <p:cNvGrpSpPr/>
          <p:nvPr/>
        </p:nvGrpSpPr>
        <p:grpSpPr>
          <a:xfrm>
            <a:off x="7130931" y="2402978"/>
            <a:ext cx="1901031" cy="1140618"/>
            <a:chOff x="5641855" y="1426137"/>
            <a:chExt cx="1901031" cy="1140618"/>
          </a:xfrm>
        </p:grpSpPr>
        <p:sp>
          <p:nvSpPr>
            <p:cNvPr id="33" name="Rounded Rectangle 32"/>
            <p:cNvSpPr/>
            <p:nvPr/>
          </p:nvSpPr>
          <p:spPr>
            <a:xfrm>
              <a:off x="5641855" y="1426137"/>
              <a:ext cx="1901031" cy="11406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সহমৌলিক</a:t>
              </a:r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Rounded Rectangle 32"/>
            <p:cNvSpPr/>
            <p:nvPr/>
          </p:nvSpPr>
          <p:spPr>
            <a:xfrm>
              <a:off x="5675263" y="1459545"/>
              <a:ext cx="1834215" cy="1073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 rot="5400000">
            <a:off x="6806671" y="4735951"/>
            <a:ext cx="1417353" cy="171092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7" name="Group 26"/>
          <p:cNvGrpSpPr/>
          <p:nvPr/>
        </p:nvGrpSpPr>
        <p:grpSpPr>
          <a:xfrm>
            <a:off x="7130931" y="3828751"/>
            <a:ext cx="1901031" cy="1140618"/>
            <a:chOff x="5641855" y="2851910"/>
            <a:chExt cx="1901031" cy="1140618"/>
          </a:xfrm>
        </p:grpSpPr>
        <p:sp>
          <p:nvSpPr>
            <p:cNvPr id="31" name="Rounded Rectangle 30"/>
            <p:cNvSpPr/>
            <p:nvPr/>
          </p:nvSpPr>
          <p:spPr>
            <a:xfrm>
              <a:off x="5641855" y="2851910"/>
              <a:ext cx="1901031" cy="11406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মূলদ</a:t>
              </a:r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endPara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Rounded Rectangle 35"/>
            <p:cNvSpPr/>
            <p:nvPr/>
          </p:nvSpPr>
          <p:spPr>
            <a:xfrm>
              <a:off x="5675263" y="2885318"/>
              <a:ext cx="1834215" cy="1073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30931" y="5254525"/>
            <a:ext cx="1901031" cy="1140618"/>
            <a:chOff x="5641855" y="4277684"/>
            <a:chExt cx="1901031" cy="1140618"/>
          </a:xfrm>
        </p:grpSpPr>
        <p:sp>
          <p:nvSpPr>
            <p:cNvPr id="29" name="Rounded Rectangle 28"/>
            <p:cNvSpPr/>
            <p:nvPr/>
          </p:nvSpPr>
          <p:spPr>
            <a:xfrm>
              <a:off x="5641855" y="4277684"/>
              <a:ext cx="1901031" cy="11406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2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অমূলদ</a:t>
              </a:r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Rounded Rectangle 37"/>
            <p:cNvSpPr/>
            <p:nvPr/>
          </p:nvSpPr>
          <p:spPr>
            <a:xfrm>
              <a:off x="5675263" y="4311092"/>
              <a:ext cx="1834215" cy="1073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3" name="Rounded Rectangle 52"/>
          <p:cNvSpPr/>
          <p:nvPr/>
        </p:nvSpPr>
        <p:spPr>
          <a:xfrm>
            <a:off x="9077443" y="1010930"/>
            <a:ext cx="1901031" cy="114061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077443" y="2369570"/>
            <a:ext cx="1901031" cy="114061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অবাস্তব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8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1900" y="357188"/>
            <a:ext cx="364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5900" y="1475661"/>
            <a:ext cx="664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900" y="2366933"/>
            <a:ext cx="7500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বিজোড়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বিজোড়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5900" y="3094583"/>
            <a:ext cx="7500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5900" y="4026664"/>
            <a:ext cx="7500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নাত্মক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ঋনাত্মক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83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1900" y="357188"/>
            <a:ext cx="364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1699" y="1796072"/>
            <a:ext cx="900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ব্যতীত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1700" y="2987830"/>
            <a:ext cx="900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সেসব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1700" y="4903769"/>
            <a:ext cx="7500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সহমৌলিক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ব্যতীত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সহমৌলিক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040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9113" y="385763"/>
            <a:ext cx="191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8" y="1271587"/>
            <a:ext cx="7743822" cy="3171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4590" y="4744462"/>
            <a:ext cx="5457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অংকবিশিষ্ট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৬টি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6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1900" y="357188"/>
            <a:ext cx="364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6063" y="1800225"/>
            <a:ext cx="6715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সেসব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8901" y="3489484"/>
            <a:ext cx="6715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(০)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(৫)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সেসব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8900" y="4489609"/>
            <a:ext cx="6715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অংকগুলোর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95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1900" y="357188"/>
            <a:ext cx="364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87" y="4029075"/>
            <a:ext cx="7529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৩৭৮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সংখ্যাদটি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৩+৭+৮=১৮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87" y="1900238"/>
            <a:ext cx="105727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ঐ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১৫৬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১৫৬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১৫৬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১+৫+৬= ১২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১৫৬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35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0" y="600075"/>
            <a:ext cx="1271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619087"/>
              </p:ext>
            </p:extLst>
          </p:nvPr>
        </p:nvGraphicFramePr>
        <p:xfrm>
          <a:off x="1946276" y="1184850"/>
          <a:ext cx="8269286" cy="413743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34643"/>
                <a:gridCol w="4134643"/>
              </a:tblGrid>
              <a:tr h="50833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গুণনীয়ক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083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১৩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১,১৩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083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৬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১,২,৩,৬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083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৯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১,৩,৯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083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৫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১,৫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083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১২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১,২,৩,৪,৬,১২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083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১৯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১,১৯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083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২৩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১,২৩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5529263"/>
            <a:ext cx="790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গুণনীয়কগুলো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851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3475" y="328613"/>
            <a:ext cx="197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09" y="1256234"/>
            <a:ext cx="6116156" cy="31157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8863" y="4900613"/>
            <a:ext cx="702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সহমৌলিক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88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3425" y="442913"/>
            <a:ext cx="285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3" y="1428751"/>
            <a:ext cx="10215562" cy="40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9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3999" y="582582"/>
            <a:ext cx="8986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926676" y="1637732"/>
            <a:ext cx="59345" cy="42544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5793350" y="1901875"/>
            <a:ext cx="59345" cy="352993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6060000" y="1901875"/>
            <a:ext cx="50402" cy="3529934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329943" y="1510009"/>
            <a:ext cx="4493079" cy="4491993"/>
            <a:chOff x="1329943" y="1510009"/>
            <a:chExt cx="4493079" cy="4491993"/>
          </a:xfrm>
        </p:grpSpPr>
        <p:sp>
          <p:nvSpPr>
            <p:cNvPr id="6" name="TextBox 5"/>
            <p:cNvSpPr txBox="1"/>
            <p:nvPr/>
          </p:nvSpPr>
          <p:spPr>
            <a:xfrm>
              <a:off x="1329943" y="3262791"/>
              <a:ext cx="4493079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মোঃ আব্দুল আলীম</a:t>
              </a:r>
            </a:p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বি,এস-সি,বি,এড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আইডি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01080270781</a:t>
              </a:r>
              <a:endParaRPr lang="bn-BD" sz="2800" dirty="0">
                <a:latin typeface="Times New Roman" panose="02020603050405020304" pitchFamily="18" charset="0"/>
                <a:cs typeface="NikoshBAN" panose="02000000000000000000" pitchFamily="2" charset="0"/>
              </a:endParaRPr>
            </a:p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কল্যাণপুর রওশনীয়া দাখিল মাদরাসা</a:t>
              </a:r>
            </a:p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বেলকুচি, সিরাজগঞ্জ </a:t>
              </a:r>
            </a:p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মোবাইল-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NikoshBAN" panose="02000000000000000000" pitchFamily="2" charset="0"/>
                </a:rPr>
                <a:t>01717012389</a:t>
              </a:r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822" y="1510009"/>
              <a:ext cx="1524000" cy="15240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110402" y="1769668"/>
            <a:ext cx="4943801" cy="3893779"/>
            <a:chOff x="6110402" y="1769668"/>
            <a:chExt cx="4943801" cy="3893779"/>
          </a:xfrm>
        </p:grpSpPr>
        <p:sp>
          <p:nvSpPr>
            <p:cNvPr id="9" name="TextBox 8"/>
            <p:cNvSpPr txBox="1"/>
            <p:nvPr/>
          </p:nvSpPr>
          <p:spPr>
            <a:xfrm>
              <a:off x="6110402" y="3601344"/>
              <a:ext cx="4943801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/>
              <a:r>
                <a:rPr lang="bn-IN" sz="32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শ্রেণিঃ </a:t>
              </a:r>
              <a:r>
                <a:rPr lang="en-US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৬ষ্ঠ  </a:t>
              </a:r>
              <a:r>
                <a:rPr lang="bn-BD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2"/>
              <a:r>
                <a:rPr lang="bn-IN" sz="32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en-US" sz="320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গণিত</a:t>
              </a:r>
              <a:r>
                <a:rPr lang="en-US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2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সময়-৫০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</a:p>
            <a:p>
              <a:pPr lvl="2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তারিখ-২৬/০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/২০১৯ খ্রিঃ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549" y="1769668"/>
              <a:ext cx="1284828" cy="1663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6273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3771" y="595086"/>
            <a:ext cx="563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1681163"/>
            <a:ext cx="4744403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2"/>
          <a:stretch/>
        </p:blipFill>
        <p:spPr>
          <a:xfrm>
            <a:off x="7250339" y="1900237"/>
            <a:ext cx="3124200" cy="2690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4591050"/>
            <a:ext cx="535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হইতে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8230" y="4883437"/>
            <a:ext cx="4361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141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28457" y="290285"/>
            <a:ext cx="2017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6972" y="1886857"/>
            <a:ext cx="85779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বিভাজ্যতা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0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3600" y="362858"/>
            <a:ext cx="3381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4686" y="1132299"/>
            <a:ext cx="431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70" y="2210435"/>
            <a:ext cx="8243888" cy="39862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855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3771" y="595086"/>
            <a:ext cx="563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r="10555"/>
          <a:stretch/>
        </p:blipFill>
        <p:spPr>
          <a:xfrm>
            <a:off x="1157287" y="1719263"/>
            <a:ext cx="3371850" cy="3238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8" y="1719263"/>
            <a:ext cx="4519865" cy="3238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0093" y="5112443"/>
            <a:ext cx="418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১- ৯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7392" y="4957763"/>
            <a:ext cx="4683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১- ৯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966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086" y="4513943"/>
            <a:ext cx="7358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নিকাশ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সাংকেতিক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০,১,২,৩,৪,৫,৬,৭,৮,৯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3771" y="595086"/>
            <a:ext cx="563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3" t="11661"/>
          <a:stretch/>
        </p:blipFill>
        <p:spPr>
          <a:xfrm>
            <a:off x="2690925" y="1518748"/>
            <a:ext cx="6015037" cy="271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77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3771" y="595086"/>
            <a:ext cx="563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9086" y="4513943"/>
            <a:ext cx="7358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০,১,২,৩,৪,৫,৬,৭,৮,৯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১২, ১৪,২৪,৩৬,২৩৪ -------------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r="8624"/>
          <a:stretch/>
        </p:blipFill>
        <p:spPr>
          <a:xfrm>
            <a:off x="2514601" y="1452227"/>
            <a:ext cx="5629274" cy="30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6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4" y="1217831"/>
            <a:ext cx="7129463" cy="3128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29175" y="571500"/>
            <a:ext cx="1757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4613" y="4807387"/>
            <a:ext cx="4529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036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516</Words>
  <Application>Microsoft Office PowerPoint</Application>
  <PresentationFormat>Widescreen</PresentationFormat>
  <Paragraphs>107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B.Sc</dc:creator>
  <cp:lastModifiedBy>B.Sc</cp:lastModifiedBy>
  <cp:revision>34</cp:revision>
  <dcterms:created xsi:type="dcterms:W3CDTF">2020-02-03T01:01:36Z</dcterms:created>
  <dcterms:modified xsi:type="dcterms:W3CDTF">2020-02-07T16:57:24Z</dcterms:modified>
</cp:coreProperties>
</file>