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23499" custScaleY="140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20783" custScaleY="14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81CA76AD-5F0E-47D0-BCFD-5ABC48FF4EFF}" type="presOf" srcId="{D6D5E1F0-AAF5-4C12-9365-648A0F4B2C15}" destId="{2DE9C4BD-7C96-4B43-BB90-D2A5F36C99F5}" srcOrd="0" destOrd="0" presId="urn:microsoft.com/office/officeart/2005/8/layout/hierarchy1"/>
    <dgm:cxn modelId="{B6F1C8E1-8F05-4AE9-9CC7-6B43C379D23C}" type="presOf" srcId="{4B8C6DFC-8D94-458B-9C06-04B144B07062}" destId="{C8EE42C7-7839-4366-89E7-16BC484DE1E2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95211797-3A1E-491F-8E2C-877F3DD9ABCA}" type="presOf" srcId="{361A718F-2B5C-44C5-94BF-4C2B163052B3}" destId="{6D4B8BED-32A5-46DB-8EE7-FEA18317A79E}" srcOrd="0" destOrd="0" presId="urn:microsoft.com/office/officeart/2005/8/layout/hierarchy1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6A83721E-AC1F-4494-8C97-E477AB92CE73}" type="presOf" srcId="{A5F0E012-9326-4F5A-BCEE-FCF69DBBD62A}" destId="{9A346F1E-EBD3-4995-9AFA-133DCC1BF234}" srcOrd="0" destOrd="0" presId="urn:microsoft.com/office/officeart/2005/8/layout/hierarchy1"/>
    <dgm:cxn modelId="{840B7729-A551-4CB1-B2A8-0193CDD50BA3}" type="presOf" srcId="{166BC3AD-6EFC-48FF-B06A-8D43CE82450A}" destId="{CFEFCB0B-C1F0-468F-8698-564B1C9A121E}" srcOrd="0" destOrd="0" presId="urn:microsoft.com/office/officeart/2005/8/layout/hierarchy1"/>
    <dgm:cxn modelId="{F133BCA4-BBDB-405D-9FA7-DCFE59959776}" type="presOf" srcId="{9271103E-E65F-4606-B117-20D3A138F52A}" destId="{F1E4BBAD-4F1D-4E49-9E2B-17656CEA3A7E}" srcOrd="0" destOrd="0" presId="urn:microsoft.com/office/officeart/2005/8/layout/hierarchy1"/>
    <dgm:cxn modelId="{6C062750-5607-420F-9143-AC81A930F52F}" type="presParOf" srcId="{C8EE42C7-7839-4366-89E7-16BC484DE1E2}" destId="{275AD2E7-8F3D-4215-A34D-23AC649F6364}" srcOrd="0" destOrd="0" presId="urn:microsoft.com/office/officeart/2005/8/layout/hierarchy1"/>
    <dgm:cxn modelId="{362AA926-2917-4F92-B958-88BE58963808}" type="presParOf" srcId="{275AD2E7-8F3D-4215-A34D-23AC649F6364}" destId="{239AF1E4-D409-4C6A-8D79-969117268E4C}" srcOrd="0" destOrd="0" presId="urn:microsoft.com/office/officeart/2005/8/layout/hierarchy1"/>
    <dgm:cxn modelId="{465CB2DC-6124-4114-9076-633245D49276}" type="presParOf" srcId="{239AF1E4-D409-4C6A-8D79-969117268E4C}" destId="{A8ABDF4C-96A3-4A7C-9647-034496193EE9}" srcOrd="0" destOrd="0" presId="urn:microsoft.com/office/officeart/2005/8/layout/hierarchy1"/>
    <dgm:cxn modelId="{F57805AE-D8FD-46FE-9E95-588E6313C69B}" type="presParOf" srcId="{239AF1E4-D409-4C6A-8D79-969117268E4C}" destId="{CFEFCB0B-C1F0-468F-8698-564B1C9A121E}" srcOrd="1" destOrd="0" presId="urn:microsoft.com/office/officeart/2005/8/layout/hierarchy1"/>
    <dgm:cxn modelId="{56BAAC33-EEEE-4F9A-91D1-EC74F5C946B9}" type="presParOf" srcId="{275AD2E7-8F3D-4215-A34D-23AC649F6364}" destId="{F9E6F91B-84E6-410E-A2D5-0A504A3DFBA5}" srcOrd="1" destOrd="0" presId="urn:microsoft.com/office/officeart/2005/8/layout/hierarchy1"/>
    <dgm:cxn modelId="{E8F22AF6-843F-407D-A400-E43DA75F6BD1}" type="presParOf" srcId="{F9E6F91B-84E6-410E-A2D5-0A504A3DFBA5}" destId="{6D4B8BED-32A5-46DB-8EE7-FEA18317A79E}" srcOrd="0" destOrd="0" presId="urn:microsoft.com/office/officeart/2005/8/layout/hierarchy1"/>
    <dgm:cxn modelId="{1E2730A4-8B33-45B4-82E0-95322C6ED619}" type="presParOf" srcId="{F9E6F91B-84E6-410E-A2D5-0A504A3DFBA5}" destId="{FD07273C-4A99-4307-BDDC-238ED7EBBC39}" srcOrd="1" destOrd="0" presId="urn:microsoft.com/office/officeart/2005/8/layout/hierarchy1"/>
    <dgm:cxn modelId="{41283BF2-9A57-407A-8522-8F8981839AB1}" type="presParOf" srcId="{FD07273C-4A99-4307-BDDC-238ED7EBBC39}" destId="{D5341C39-62CC-4837-927C-C50BCED8E316}" srcOrd="0" destOrd="0" presId="urn:microsoft.com/office/officeart/2005/8/layout/hierarchy1"/>
    <dgm:cxn modelId="{0709A66F-AEEC-4515-925D-2F952BC99B79}" type="presParOf" srcId="{D5341C39-62CC-4837-927C-C50BCED8E316}" destId="{35535373-8E22-4328-97A5-2CD9160E2E67}" srcOrd="0" destOrd="0" presId="urn:microsoft.com/office/officeart/2005/8/layout/hierarchy1"/>
    <dgm:cxn modelId="{2C2D8C28-C0D8-4707-9240-A860833748B5}" type="presParOf" srcId="{D5341C39-62CC-4837-927C-C50BCED8E316}" destId="{9A346F1E-EBD3-4995-9AFA-133DCC1BF234}" srcOrd="1" destOrd="0" presId="urn:microsoft.com/office/officeart/2005/8/layout/hierarchy1"/>
    <dgm:cxn modelId="{7741EC67-6C01-4F10-9B51-8FB758F58814}" type="presParOf" srcId="{FD07273C-4A99-4307-BDDC-238ED7EBBC39}" destId="{B2DBC420-BB99-4A4F-820A-9CC17385775B}" srcOrd="1" destOrd="0" presId="urn:microsoft.com/office/officeart/2005/8/layout/hierarchy1"/>
    <dgm:cxn modelId="{452E1C07-EF65-4F1C-9492-DEAC44C2B338}" type="presParOf" srcId="{F9E6F91B-84E6-410E-A2D5-0A504A3DFBA5}" destId="{2DE9C4BD-7C96-4B43-BB90-D2A5F36C99F5}" srcOrd="2" destOrd="0" presId="urn:microsoft.com/office/officeart/2005/8/layout/hierarchy1"/>
    <dgm:cxn modelId="{AF46C823-AFF4-4937-8AAD-D7E520ED833F}" type="presParOf" srcId="{F9E6F91B-84E6-410E-A2D5-0A504A3DFBA5}" destId="{B98429EC-490B-406A-B161-C30348085745}" srcOrd="3" destOrd="0" presId="urn:microsoft.com/office/officeart/2005/8/layout/hierarchy1"/>
    <dgm:cxn modelId="{691272E6-7168-4D6A-8CDC-968A315BDFFD}" type="presParOf" srcId="{B98429EC-490B-406A-B161-C30348085745}" destId="{52BD32B3-59AE-455F-A294-9FD07410A65D}" srcOrd="0" destOrd="0" presId="urn:microsoft.com/office/officeart/2005/8/layout/hierarchy1"/>
    <dgm:cxn modelId="{6773B375-274E-42D4-9CEA-D18FACC2F9B0}" type="presParOf" srcId="{52BD32B3-59AE-455F-A294-9FD07410A65D}" destId="{4361D414-D263-4AC0-9743-AE35124DFAE8}" srcOrd="0" destOrd="0" presId="urn:microsoft.com/office/officeart/2005/8/layout/hierarchy1"/>
    <dgm:cxn modelId="{A5AF5872-B3F8-4F74-BE1A-5CD1D7CDBCE9}" type="presParOf" srcId="{52BD32B3-59AE-455F-A294-9FD07410A65D}" destId="{F1E4BBAD-4F1D-4E49-9E2B-17656CEA3A7E}" srcOrd="1" destOrd="0" presId="urn:microsoft.com/office/officeart/2005/8/layout/hierarchy1"/>
    <dgm:cxn modelId="{20E8BE50-728F-44E2-A590-C69425D5A2AF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C4BD-7C96-4B43-BB90-D2A5F36C99F5}">
      <dsp:nvSpPr>
        <dsp:cNvPr id="0" name=""/>
        <dsp:cNvSpPr/>
      </dsp:nvSpPr>
      <dsp:spPr>
        <a:xfrm>
          <a:off x="4522566" y="1553664"/>
          <a:ext cx="1780913" cy="71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41"/>
              </a:lnTo>
              <a:lnTo>
                <a:pt x="1780913" y="484441"/>
              </a:lnTo>
              <a:lnTo>
                <a:pt x="1780913" y="710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8BED-32A5-46DB-8EE7-FEA18317A79E}">
      <dsp:nvSpPr>
        <dsp:cNvPr id="0" name=""/>
        <dsp:cNvSpPr/>
      </dsp:nvSpPr>
      <dsp:spPr>
        <a:xfrm>
          <a:off x="2774847" y="1553664"/>
          <a:ext cx="1747719" cy="710876"/>
        </a:xfrm>
        <a:custGeom>
          <a:avLst/>
          <a:gdLst/>
          <a:ahLst/>
          <a:cxnLst/>
          <a:rect l="0" t="0" r="0" b="0"/>
          <a:pathLst>
            <a:path>
              <a:moveTo>
                <a:pt x="1747719" y="0"/>
              </a:moveTo>
              <a:lnTo>
                <a:pt x="1747719" y="484441"/>
              </a:lnTo>
              <a:lnTo>
                <a:pt x="0" y="484441"/>
              </a:lnTo>
              <a:lnTo>
                <a:pt x="0" y="710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DF4C-96A3-4A7C-9647-034496193EE9}">
      <dsp:nvSpPr>
        <dsp:cNvPr id="0" name=""/>
        <dsp:cNvSpPr/>
      </dsp:nvSpPr>
      <dsp:spPr>
        <a:xfrm>
          <a:off x="3300429" y="1550"/>
          <a:ext cx="2444274" cy="155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CB0B-C1F0-468F-8698-564B1C9A121E}">
      <dsp:nvSpPr>
        <dsp:cNvPr id="0" name=""/>
        <dsp:cNvSpPr/>
      </dsp:nvSpPr>
      <dsp:spPr>
        <a:xfrm>
          <a:off x="3572015" y="259557"/>
          <a:ext cx="2444274" cy="155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sz="3900" kern="1200" dirty="0"/>
        </a:p>
      </dsp:txBody>
      <dsp:txXfrm>
        <a:off x="3617475" y="305017"/>
        <a:ext cx="2353354" cy="1461194"/>
      </dsp:txXfrm>
    </dsp:sp>
    <dsp:sp modelId="{35535373-8E22-4328-97A5-2CD9160E2E67}">
      <dsp:nvSpPr>
        <dsp:cNvPr id="0" name=""/>
        <dsp:cNvSpPr/>
      </dsp:nvSpPr>
      <dsp:spPr>
        <a:xfrm>
          <a:off x="1265519" y="2264541"/>
          <a:ext cx="3018654" cy="2187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6F1E-EBD3-4995-9AFA-133DCC1BF234}">
      <dsp:nvSpPr>
        <dsp:cNvPr id="0" name=""/>
        <dsp:cNvSpPr/>
      </dsp:nvSpPr>
      <dsp:spPr>
        <a:xfrm>
          <a:off x="1537105" y="2522547"/>
          <a:ext cx="3018654" cy="21879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1601188" y="2586630"/>
        <a:ext cx="2890488" cy="2059802"/>
      </dsp:txXfrm>
    </dsp:sp>
    <dsp:sp modelId="{4361D414-D263-4AC0-9743-AE35124DFAE8}">
      <dsp:nvSpPr>
        <dsp:cNvPr id="0" name=""/>
        <dsp:cNvSpPr/>
      </dsp:nvSpPr>
      <dsp:spPr>
        <a:xfrm>
          <a:off x="4827346" y="2264541"/>
          <a:ext cx="2952267" cy="2190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AD-4F1D-4E49-9E2B-17656CEA3A7E}">
      <dsp:nvSpPr>
        <dsp:cNvPr id="0" name=""/>
        <dsp:cNvSpPr/>
      </dsp:nvSpPr>
      <dsp:spPr>
        <a:xfrm>
          <a:off x="5098932" y="2522547"/>
          <a:ext cx="2952267" cy="21901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5163079" y="2586694"/>
        <a:ext cx="2823973" cy="206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3318-2346-465C-90E6-B7F5F8B8E35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753-7E30-4E43-B811-0D38218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baseline="0" dirty="0" smtClean="0"/>
              <a:t>নিকট থেকে বিভিন্ন প্রশ্নের 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নিরাপদ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থেকার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bn-BD" baseline="0" dirty="0" smtClean="0"/>
              <a:t>গুলো নিয়ে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এখানে ছবি দেখিয়ে ই-মেইল হারিয়ে </a:t>
            </a:r>
            <a:r>
              <a:rPr lang="en-US" baseline="0" dirty="0" err="1" smtClean="0"/>
              <a:t>গেলে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ব্যক্তিগত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7139" y="127800"/>
            <a:ext cx="1644461" cy="162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0" y="9831"/>
            <a:ext cx="1644461" cy="162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9169" y="6594970"/>
            <a:ext cx="1644461" cy="162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1644461" cy="162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599" cy="82295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3000" y="7924800"/>
            <a:ext cx="103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শিক্ষক,ফুলহরি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ঝিনাইদহ।pervinaktar</a:t>
            </a:r>
            <a:r>
              <a:rPr lang="en-US" sz="1800" baseline="0" dirty="0" smtClean="0">
                <a:latin typeface="+mj-lt"/>
                <a:cs typeface="NikoshBAN" panose="02000000000000000000" pitchFamily="2" charset="0"/>
              </a:rPr>
              <a:t>1984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987040" y="1280160"/>
            <a:ext cx="76809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btckstorage.blob.core.windows.net/site1203/clipSafetyWebSa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60" y="3017520"/>
            <a:ext cx="10347960" cy="3170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6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3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840" y="5394960"/>
            <a:ext cx="10347960" cy="22911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একটি পোস্টার ডিজাইন করো?  </a:t>
            </a:r>
            <a:r>
              <a:rPr lang="en-US" sz="4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39" y="1371600"/>
            <a:ext cx="720682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55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53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1188720"/>
            <a:ext cx="962787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কীভাবে ওয়েবে নিরাপদ থাকা যায় বলে তুমি মনে করো? </a:t>
            </a:r>
            <a:endParaRPr lang="en-US" sz="37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401671383"/>
              </p:ext>
            </p:extLst>
          </p:nvPr>
        </p:nvGraphicFramePr>
        <p:xfrm>
          <a:off x="1648690" y="2468880"/>
          <a:ext cx="9316720" cy="471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52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80160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5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7" y="6687336"/>
            <a:ext cx="512064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6677502" y="6687336"/>
            <a:ext cx="533400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3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25000" t="15333" r="25000" b="7333"/>
          <a:stretch>
            <a:fillRect/>
          </a:stretch>
        </p:blipFill>
        <p:spPr bwMode="auto">
          <a:xfrm>
            <a:off x="746761" y="1737360"/>
            <a:ext cx="541493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6827521" y="1737360"/>
            <a:ext cx="5044439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786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291" y="5987391"/>
            <a:ext cx="4540886" cy="141400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4200" dirty="0"/>
          </a:p>
        </p:txBody>
      </p:sp>
      <p:sp>
        <p:nvSpPr>
          <p:cNvPr id="3" name="Rectangle 2"/>
          <p:cNvSpPr/>
          <p:nvPr/>
        </p:nvSpPr>
        <p:spPr>
          <a:xfrm>
            <a:off x="5900441" y="5987391"/>
            <a:ext cx="6513101" cy="141400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4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473074" y="1148268"/>
            <a:ext cx="5227320" cy="44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1"/>
            <a:ext cx="1280160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58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1554480"/>
            <a:ext cx="6294120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83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636" y="5977653"/>
            <a:ext cx="4447540" cy="126011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7002374" y="5977653"/>
            <a:ext cx="4800256" cy="126011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80160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58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9" y="1647826"/>
            <a:ext cx="5240655" cy="4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54" y="1485663"/>
            <a:ext cx="5240655" cy="4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6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10" y="5804512"/>
            <a:ext cx="4693920" cy="206033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200" dirty="0"/>
          </a:p>
        </p:txBody>
      </p:sp>
      <p:grpSp>
        <p:nvGrpSpPr>
          <p:cNvPr id="3" name="Group 3"/>
          <p:cNvGrpSpPr/>
          <p:nvPr/>
        </p:nvGrpSpPr>
        <p:grpSpPr>
          <a:xfrm>
            <a:off x="484723" y="1147839"/>
            <a:ext cx="5069698" cy="420624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031348" y="5804510"/>
            <a:ext cx="6147434" cy="141400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4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/>
          </a:p>
        </p:txBody>
      </p:sp>
      <p:grpSp>
        <p:nvGrpSpPr>
          <p:cNvPr id="4" name="Group 2"/>
          <p:cNvGrpSpPr/>
          <p:nvPr/>
        </p:nvGrpSpPr>
        <p:grpSpPr>
          <a:xfrm>
            <a:off x="5875259" y="1147839"/>
            <a:ext cx="6459615" cy="420624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1"/>
            <a:ext cx="1280160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58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7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120" y="6887791"/>
            <a:ext cx="1095551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4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80160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5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58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 b="7334"/>
          <a:stretch/>
        </p:blipFill>
        <p:spPr>
          <a:xfrm>
            <a:off x="746760" y="1257610"/>
            <a:ext cx="11201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8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5303521"/>
            <a:ext cx="11414760" cy="175255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বর্ণনা কর?</a:t>
            </a:r>
            <a:endParaRPr lang="en-US" sz="53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240" y="1188720"/>
            <a:ext cx="4267200" cy="3657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5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8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6202" y="5527742"/>
            <a:ext cx="10021999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কয়টি সাইট বর্ণিত হয়েছে</a:t>
            </a:r>
            <a:r>
              <a:rPr lang="bn-BD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76891" y="5426212"/>
            <a:ext cx="1134319" cy="79170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006008" y="4376264"/>
            <a:ext cx="1134319" cy="79170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76891" y="3358248"/>
            <a:ext cx="1134319" cy="79170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006008" y="2374407"/>
            <a:ext cx="1134319" cy="79170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4297" y="2456328"/>
            <a:ext cx="6406851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</a:t>
            </a:r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bn-BD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37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31608" y="3440168"/>
            <a:ext cx="8976472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</a:t>
            </a:r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7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1608" y="4464701"/>
            <a:ext cx="9043173" cy="690730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8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853440" y="5852160"/>
            <a:ext cx="11201400" cy="1567893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bn-BD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7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bn-BD" sz="4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240" y="1645921"/>
            <a:ext cx="3707130" cy="379476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0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1097280"/>
            <a:ext cx="4693920" cy="6217920"/>
          </a:xfrm>
        </p:spPr>
        <p:txBody>
          <a:bodyPr lIns="120170" tIns="60085" rIns="120170" bIns="60085"/>
          <a:lstStyle/>
          <a:p>
            <a:pPr>
              <a:lnSpc>
                <a:spcPct val="90000"/>
              </a:lnSpc>
            </a:pP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২য়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0639" indent="-450639">
              <a:defRPr/>
            </a:pPr>
            <a:endParaRPr lang="en-US" sz="28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480" y="1097280"/>
            <a:ext cx="522732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21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21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120170" tIns="60085" rIns="120170" bIns="60085"/>
          <a:lstStyle/>
          <a:p>
            <a:fld id="{FD001031-A06E-4B86-9FCA-158417A87459}" type="datetime1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0170" tIns="60085" rIns="120170" bIns="60085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0" y="2215098"/>
            <a:ext cx="1873301" cy="235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77536"/>
            <a:ext cx="352044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5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7480" y="1946359"/>
            <a:ext cx="133350" cy="527740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47876" tIns="73940" rIns="147876" bIns="7394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9800"/>
            <a:ext cx="2126077" cy="23588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2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5852160"/>
            <a:ext cx="10561320" cy="190644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5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s://cdn3.iconfinder.com/data/icons/online-marketing-vol-3/72/134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7080" y="457200"/>
            <a:ext cx="6400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2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801600" cy="101389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" y="6217920"/>
            <a:ext cx="1109472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5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53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920240"/>
            <a:ext cx="3213735" cy="2754631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828800"/>
            <a:ext cx="4773930" cy="3234691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3840" y="3017520"/>
            <a:ext cx="33337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6960" y="2011680"/>
            <a:ext cx="7377654" cy="1460172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87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8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7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8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7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87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822961"/>
            <a:ext cx="3237097" cy="767674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4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200" dirty="0"/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0520" y="3474720"/>
            <a:ext cx="448056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4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801600" cy="10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pPr algn="ctr">
              <a:defRPr/>
            </a:pPr>
            <a:r>
              <a:rPr lang="bn-BD" sz="6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3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737361"/>
            <a:ext cx="10241280" cy="7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bn-BD" sz="4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460" y="3017521"/>
            <a:ext cx="11521440" cy="2706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</a:t>
            </a:r>
            <a:endParaRPr lang="bn-BD" sz="53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245" y="5212082"/>
            <a:ext cx="11671148" cy="270666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4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840" y="1463040"/>
            <a:ext cx="4582626" cy="3249874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6278"/>
            <a:ext cx="541401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52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801600" cy="100338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53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635" y="1079069"/>
            <a:ext cx="11521440" cy="141400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4200" dirty="0"/>
          </a:p>
        </p:txBody>
      </p:sp>
      <p:sp>
        <p:nvSpPr>
          <p:cNvPr id="4" name="Rectangle 3"/>
          <p:cNvSpPr/>
          <p:nvPr/>
        </p:nvSpPr>
        <p:spPr>
          <a:xfrm>
            <a:off x="2614853" y="6687336"/>
            <a:ext cx="7571894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</a:t>
            </a:r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 </a:t>
            </a:r>
            <a:endParaRPr lang="en-US" sz="3700" dirty="0"/>
          </a:p>
        </p:txBody>
      </p:sp>
      <p:sp>
        <p:nvSpPr>
          <p:cNvPr id="12" name="Rectangle 11"/>
          <p:cNvSpPr/>
          <p:nvPr/>
        </p:nvSpPr>
        <p:spPr>
          <a:xfrm>
            <a:off x="3627120" y="7235976"/>
            <a:ext cx="5160700" cy="690730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3700" dirty="0"/>
          </a:p>
        </p:txBody>
      </p:sp>
      <p:sp>
        <p:nvSpPr>
          <p:cNvPr id="15" name="Rectangle 14"/>
          <p:cNvSpPr/>
          <p:nvPr/>
        </p:nvSpPr>
        <p:spPr>
          <a:xfrm>
            <a:off x="2295984" y="5716644"/>
            <a:ext cx="7932293" cy="844618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4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47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71" y="2447414"/>
            <a:ext cx="7805343" cy="32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3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6400801"/>
            <a:ext cx="11521440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4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190644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endParaRPr lang="en-US" sz="5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না করা হয়</a:t>
            </a:r>
            <a:r>
              <a:rPr lang="en-US" sz="5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0635" y="1552574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2530995"/>
            <a:ext cx="6374130" cy="30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33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93695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5300" dirty="0"/>
          </a:p>
        </p:txBody>
      </p:sp>
      <p:sp>
        <p:nvSpPr>
          <p:cNvPr id="3" name="Rectangle 2"/>
          <p:cNvSpPr/>
          <p:nvPr/>
        </p:nvSpPr>
        <p:spPr>
          <a:xfrm>
            <a:off x="2099960" y="6949440"/>
            <a:ext cx="8601683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3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546860" y="1652693"/>
            <a:ext cx="9707880" cy="4930987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467405" y="4697731"/>
            <a:ext cx="2166937" cy="82581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47402" y="5257805"/>
            <a:ext cx="2186940" cy="26574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33800" y="4117087"/>
            <a:ext cx="7360920" cy="54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21021" y="4154803"/>
            <a:ext cx="513321" cy="136874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0635" y="822960"/>
            <a:ext cx="11521440" cy="19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8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476</Words>
  <Application>Microsoft Office PowerPoint</Application>
  <PresentationFormat>Custom</PresentationFormat>
  <Paragraphs>99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8</cp:revision>
  <dcterms:created xsi:type="dcterms:W3CDTF">2006-08-16T00:00:00Z</dcterms:created>
  <dcterms:modified xsi:type="dcterms:W3CDTF">2020-02-07T02:14:23Z</dcterms:modified>
</cp:coreProperties>
</file>