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audio2.wav" ContentType="audio/wav"/>
  <Override PartName="/ppt/media/audio3.wav" ContentType="audio/wav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92" r:id="rId3"/>
    <p:sldId id="258" r:id="rId4"/>
    <p:sldId id="293" r:id="rId5"/>
    <p:sldId id="260" r:id="rId6"/>
    <p:sldId id="257" r:id="rId7"/>
    <p:sldId id="261" r:id="rId8"/>
    <p:sldId id="262" r:id="rId9"/>
    <p:sldId id="294" r:id="rId10"/>
    <p:sldId id="281" r:id="rId11"/>
    <p:sldId id="296" r:id="rId12"/>
    <p:sldId id="297" r:id="rId13"/>
    <p:sldId id="298" r:id="rId14"/>
    <p:sldId id="295" r:id="rId15"/>
    <p:sldId id="287" r:id="rId16"/>
    <p:sldId id="291" r:id="rId17"/>
    <p:sldId id="289" r:id="rId18"/>
    <p:sldId id="277" r:id="rId19"/>
    <p:sldId id="278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1850"/>
    <a:srgbClr val="FF9900"/>
    <a:srgbClr val="FF9933"/>
    <a:srgbClr val="580000"/>
    <a:srgbClr val="360036"/>
    <a:srgbClr val="1F0D2D"/>
    <a:srgbClr val="480048"/>
    <a:srgbClr val="FFFFCC"/>
    <a:srgbClr val="06002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6339" autoAdjust="0"/>
  </p:normalViewPr>
  <p:slideViewPr>
    <p:cSldViewPr snapToGrid="0">
      <p:cViewPr varScale="1">
        <p:scale>
          <a:sx n="64" d="100"/>
          <a:sy n="64" d="100"/>
        </p:scale>
        <p:origin x="1080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6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D77E7-FFC0-4299-85F3-DDAAA584EE3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A4A6AA-E20E-4B5F-8E64-AA259CA16F88}">
      <dgm:prSet phldrT="[Text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মৌসুমি ফল </a:t>
          </a:r>
        </a:p>
      </dgm:t>
    </dgm:pt>
    <dgm:pt modelId="{DC88D805-1D75-46CD-A180-E56F4ABAF95F}" type="parTrans" cxnId="{F085169C-0981-4897-8865-787C1B03CE82}">
      <dgm:prSet/>
      <dgm:spPr/>
      <dgm:t>
        <a:bodyPr/>
        <a:lstStyle/>
        <a:p>
          <a:endParaRPr lang="en-US"/>
        </a:p>
      </dgm:t>
    </dgm:pt>
    <dgm:pt modelId="{8564685D-6318-441E-9C04-3FE9A7D8AC27}" type="sibTrans" cxnId="{F085169C-0981-4897-8865-787C1B03CE82}">
      <dgm:prSet/>
      <dgm:spPr/>
      <dgm:t>
        <a:bodyPr/>
        <a:lstStyle/>
        <a:p>
          <a:endParaRPr lang="en-US"/>
        </a:p>
      </dgm:t>
    </dgm:pt>
    <dgm:pt modelId="{560129C4-D568-408B-89EB-A52FF76CB241}">
      <dgm:prSet/>
      <dgm:spPr/>
    </dgm:pt>
    <dgm:pt modelId="{A1A0A5C6-68C5-4BCD-8800-FB5B5C8F03ED}" type="parTrans" cxnId="{FB314A71-A538-4698-A9E6-833F003766AC}">
      <dgm:prSet/>
      <dgm:spPr/>
      <dgm:t>
        <a:bodyPr/>
        <a:lstStyle/>
        <a:p>
          <a:endParaRPr lang="en-US"/>
        </a:p>
      </dgm:t>
    </dgm:pt>
    <dgm:pt modelId="{51B462F5-36DA-4727-B245-F0F4AF80A1F1}" type="sibTrans" cxnId="{FB314A71-A538-4698-A9E6-833F003766AC}">
      <dgm:prSet/>
      <dgm:spPr/>
      <dgm:t>
        <a:bodyPr/>
        <a:lstStyle/>
        <a:p>
          <a:endParaRPr lang="en-US"/>
        </a:p>
      </dgm:t>
    </dgm:pt>
    <dgm:pt modelId="{07040BF5-7318-4E36-9C45-97A656D6498E}">
      <dgm:prSet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বারোমাসি ফল </a:t>
          </a:r>
        </a:p>
      </dgm:t>
    </dgm:pt>
    <dgm:pt modelId="{63473826-3323-4B50-A669-E736EE91C317}" type="parTrans" cxnId="{44FAF173-8570-4874-A8BE-FDA615972C9D}">
      <dgm:prSet/>
      <dgm:spPr/>
      <dgm:t>
        <a:bodyPr/>
        <a:lstStyle/>
        <a:p>
          <a:endParaRPr lang="en-US"/>
        </a:p>
      </dgm:t>
    </dgm:pt>
    <dgm:pt modelId="{EA1F57BE-72AF-4292-9917-4D91AB75D8A1}" type="sibTrans" cxnId="{44FAF173-8570-4874-A8BE-FDA615972C9D}">
      <dgm:prSet/>
      <dgm:spPr/>
      <dgm:t>
        <a:bodyPr/>
        <a:lstStyle/>
        <a:p>
          <a:endParaRPr lang="en-US"/>
        </a:p>
      </dgm:t>
    </dgm:pt>
    <dgm:pt modelId="{4B48A00A-0B8B-4C49-AA49-5B22957CB369}">
      <dgm:prSet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শীতকালীন ফল</a:t>
          </a:r>
        </a:p>
      </dgm:t>
    </dgm:pt>
    <dgm:pt modelId="{D99B4136-D094-498B-9334-C2BF0C39C7CF}" type="parTrans" cxnId="{1C3D7D5A-3529-4EA9-9FAF-642C63080E97}">
      <dgm:prSet/>
      <dgm:spPr/>
      <dgm:t>
        <a:bodyPr/>
        <a:lstStyle/>
        <a:p>
          <a:endParaRPr lang="en-US"/>
        </a:p>
      </dgm:t>
    </dgm:pt>
    <dgm:pt modelId="{825081BA-7F75-414A-96D0-333BC3A7CDB1}" type="sibTrans" cxnId="{1C3D7D5A-3529-4EA9-9FAF-642C63080E97}">
      <dgm:prSet/>
      <dgm:spPr/>
      <dgm:t>
        <a:bodyPr/>
        <a:lstStyle/>
        <a:p>
          <a:endParaRPr lang="en-US"/>
        </a:p>
      </dgm:t>
    </dgm:pt>
    <dgm:pt modelId="{4E6BD9B1-916D-4422-B6B2-44BB5803F4D6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>
              <a:solidFill>
                <a:srgbClr val="580000"/>
              </a:solidFill>
            </a:rPr>
            <a:t>গ্রীষ্মকালীন</a:t>
          </a:r>
        </a:p>
        <a:p>
          <a:r>
            <a:rPr lang="en-US" dirty="0">
              <a:solidFill>
                <a:srgbClr val="580000"/>
              </a:solidFill>
            </a:rPr>
            <a:t>ফল </a:t>
          </a:r>
        </a:p>
      </dgm:t>
    </dgm:pt>
    <dgm:pt modelId="{5A41371E-F6B1-4A6D-9F86-C938781E0B4B}" type="parTrans" cxnId="{71EC43CE-BDAD-4049-B6EA-6F5FBC3109C6}">
      <dgm:prSet/>
      <dgm:spPr/>
      <dgm:t>
        <a:bodyPr/>
        <a:lstStyle/>
        <a:p>
          <a:endParaRPr lang="en-US"/>
        </a:p>
      </dgm:t>
    </dgm:pt>
    <dgm:pt modelId="{DACC29D0-4D1D-4DFC-82A0-231865FF0F21}" type="sibTrans" cxnId="{71EC43CE-BDAD-4049-B6EA-6F5FBC3109C6}">
      <dgm:prSet/>
      <dgm:spPr/>
      <dgm:t>
        <a:bodyPr/>
        <a:lstStyle/>
        <a:p>
          <a:endParaRPr lang="en-US"/>
        </a:p>
      </dgm:t>
    </dgm:pt>
    <dgm:pt modelId="{395DD892-B1F1-4A67-8E0F-3BA45ABCB153}" type="pres">
      <dgm:prSet presAssocID="{FF0D77E7-FFC0-4299-85F3-DDAAA584EE3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0D3C2EE5-4E10-47EA-8E33-FC4BFDA38116}" type="pres">
      <dgm:prSet presAssocID="{11A4A6AA-E20E-4B5F-8E64-AA259CA16F88}" presName="singleCycle" presStyleCnt="0"/>
      <dgm:spPr/>
    </dgm:pt>
    <dgm:pt modelId="{04A29667-BB8F-452B-9D4D-5DA9DE9581B5}" type="pres">
      <dgm:prSet presAssocID="{11A4A6AA-E20E-4B5F-8E64-AA259CA16F88}" presName="singleCenter" presStyleLbl="node1" presStyleIdx="0" presStyleCnt="4" custLinFactNeighborY="-9921">
        <dgm:presLayoutVars>
          <dgm:chMax val="7"/>
          <dgm:chPref val="7"/>
        </dgm:presLayoutVars>
      </dgm:prSet>
      <dgm:spPr/>
    </dgm:pt>
    <dgm:pt modelId="{DEA2A463-708D-40CA-A9AF-A5A42C7B6E0E}" type="pres">
      <dgm:prSet presAssocID="{5A41371E-F6B1-4A6D-9F86-C938781E0B4B}" presName="Name56" presStyleLbl="parChTrans1D2" presStyleIdx="0" presStyleCnt="3"/>
      <dgm:spPr/>
    </dgm:pt>
    <dgm:pt modelId="{5791DC9E-7BD9-419B-A6D3-8296420EF241}" type="pres">
      <dgm:prSet presAssocID="{4E6BD9B1-916D-4422-B6B2-44BB5803F4D6}" presName="text0" presStyleLbl="node1" presStyleIdx="1" presStyleCnt="4" custScaleX="137905" custScaleY="120121">
        <dgm:presLayoutVars>
          <dgm:bulletEnabled val="1"/>
        </dgm:presLayoutVars>
      </dgm:prSet>
      <dgm:spPr/>
    </dgm:pt>
    <dgm:pt modelId="{CA7A4565-317E-41B8-A077-2D4538A0A0D2}" type="pres">
      <dgm:prSet presAssocID="{D99B4136-D094-498B-9334-C2BF0C39C7CF}" presName="Name56" presStyleLbl="parChTrans1D2" presStyleIdx="1" presStyleCnt="3"/>
      <dgm:spPr/>
    </dgm:pt>
    <dgm:pt modelId="{5BAA195F-A2F7-48FB-8272-CDC23773886B}" type="pres">
      <dgm:prSet presAssocID="{4B48A00A-0B8B-4C49-AA49-5B22957CB369}" presName="text0" presStyleLbl="node1" presStyleIdx="2" presStyleCnt="4" custScaleX="134163" custScaleY="143623">
        <dgm:presLayoutVars>
          <dgm:bulletEnabled val="1"/>
        </dgm:presLayoutVars>
      </dgm:prSet>
      <dgm:spPr/>
    </dgm:pt>
    <dgm:pt modelId="{F3273E2C-3459-46BA-A575-755C973DF335}" type="pres">
      <dgm:prSet presAssocID="{63473826-3323-4B50-A669-E736EE91C317}" presName="Name56" presStyleLbl="parChTrans1D2" presStyleIdx="2" presStyleCnt="3"/>
      <dgm:spPr/>
    </dgm:pt>
    <dgm:pt modelId="{898E0752-B60F-4186-B30E-59C3C8E9F923}" type="pres">
      <dgm:prSet presAssocID="{07040BF5-7318-4E36-9C45-97A656D6498E}" presName="text0" presStyleLbl="node1" presStyleIdx="3" presStyleCnt="4" custScaleX="138414" custScaleY="157569">
        <dgm:presLayoutVars>
          <dgm:bulletEnabled val="1"/>
        </dgm:presLayoutVars>
      </dgm:prSet>
      <dgm:spPr/>
    </dgm:pt>
  </dgm:ptLst>
  <dgm:cxnLst>
    <dgm:cxn modelId="{03868547-9169-4D9E-8630-2DE2A3467B35}" type="presOf" srcId="{D99B4136-D094-498B-9334-C2BF0C39C7CF}" destId="{CA7A4565-317E-41B8-A077-2D4538A0A0D2}" srcOrd="0" destOrd="0" presId="urn:microsoft.com/office/officeart/2008/layout/RadialCluster"/>
    <dgm:cxn modelId="{6178D948-F0E0-493C-9B3D-6587160F963E}" type="presOf" srcId="{4E6BD9B1-916D-4422-B6B2-44BB5803F4D6}" destId="{5791DC9E-7BD9-419B-A6D3-8296420EF241}" srcOrd="0" destOrd="0" presId="urn:microsoft.com/office/officeart/2008/layout/RadialCluster"/>
    <dgm:cxn modelId="{BDD1924C-E0F7-424D-9D20-FD9C7E905E60}" type="presOf" srcId="{11A4A6AA-E20E-4B5F-8E64-AA259CA16F88}" destId="{04A29667-BB8F-452B-9D4D-5DA9DE9581B5}" srcOrd="0" destOrd="0" presId="urn:microsoft.com/office/officeart/2008/layout/RadialCluster"/>
    <dgm:cxn modelId="{3D77694E-72FC-4288-8E22-AE5CD51B59A7}" type="presOf" srcId="{63473826-3323-4B50-A669-E736EE91C317}" destId="{F3273E2C-3459-46BA-A575-755C973DF335}" srcOrd="0" destOrd="0" presId="urn:microsoft.com/office/officeart/2008/layout/RadialCluster"/>
    <dgm:cxn modelId="{FB314A71-A538-4698-A9E6-833F003766AC}" srcId="{FF0D77E7-FFC0-4299-85F3-DDAAA584EE31}" destId="{560129C4-D568-408B-89EB-A52FF76CB241}" srcOrd="1" destOrd="0" parTransId="{A1A0A5C6-68C5-4BCD-8800-FB5B5C8F03ED}" sibTransId="{51B462F5-36DA-4727-B245-F0F4AF80A1F1}"/>
    <dgm:cxn modelId="{44FAF173-8570-4874-A8BE-FDA615972C9D}" srcId="{11A4A6AA-E20E-4B5F-8E64-AA259CA16F88}" destId="{07040BF5-7318-4E36-9C45-97A656D6498E}" srcOrd="2" destOrd="0" parTransId="{63473826-3323-4B50-A669-E736EE91C317}" sibTransId="{EA1F57BE-72AF-4292-9917-4D91AB75D8A1}"/>
    <dgm:cxn modelId="{1C3D7D5A-3529-4EA9-9FAF-642C63080E97}" srcId="{11A4A6AA-E20E-4B5F-8E64-AA259CA16F88}" destId="{4B48A00A-0B8B-4C49-AA49-5B22957CB369}" srcOrd="1" destOrd="0" parTransId="{D99B4136-D094-498B-9334-C2BF0C39C7CF}" sibTransId="{825081BA-7F75-414A-96D0-333BC3A7CDB1}"/>
    <dgm:cxn modelId="{E8E83988-CA72-4EA6-AB6F-168F0F4353DA}" type="presOf" srcId="{FF0D77E7-FFC0-4299-85F3-DDAAA584EE31}" destId="{395DD892-B1F1-4A67-8E0F-3BA45ABCB153}" srcOrd="0" destOrd="0" presId="urn:microsoft.com/office/officeart/2008/layout/RadialCluster"/>
    <dgm:cxn modelId="{C8E33D94-21CF-4624-A1BC-D6A3C5554AC3}" type="presOf" srcId="{5A41371E-F6B1-4A6D-9F86-C938781E0B4B}" destId="{DEA2A463-708D-40CA-A9AF-A5A42C7B6E0E}" srcOrd="0" destOrd="0" presId="urn:microsoft.com/office/officeart/2008/layout/RadialCluster"/>
    <dgm:cxn modelId="{F085169C-0981-4897-8865-787C1B03CE82}" srcId="{FF0D77E7-FFC0-4299-85F3-DDAAA584EE31}" destId="{11A4A6AA-E20E-4B5F-8E64-AA259CA16F88}" srcOrd="0" destOrd="0" parTransId="{DC88D805-1D75-46CD-A180-E56F4ABAF95F}" sibTransId="{8564685D-6318-441E-9C04-3FE9A7D8AC27}"/>
    <dgm:cxn modelId="{71EC43CE-BDAD-4049-B6EA-6F5FBC3109C6}" srcId="{11A4A6AA-E20E-4B5F-8E64-AA259CA16F88}" destId="{4E6BD9B1-916D-4422-B6B2-44BB5803F4D6}" srcOrd="0" destOrd="0" parTransId="{5A41371E-F6B1-4A6D-9F86-C938781E0B4B}" sibTransId="{DACC29D0-4D1D-4DFC-82A0-231865FF0F21}"/>
    <dgm:cxn modelId="{F2A4B3DC-9DEA-4096-B298-BB883FB60295}" type="presOf" srcId="{4B48A00A-0B8B-4C49-AA49-5B22957CB369}" destId="{5BAA195F-A2F7-48FB-8272-CDC23773886B}" srcOrd="0" destOrd="0" presId="urn:microsoft.com/office/officeart/2008/layout/RadialCluster"/>
    <dgm:cxn modelId="{3314F4F6-1DB8-4F18-9C31-87CC04A5881F}" type="presOf" srcId="{07040BF5-7318-4E36-9C45-97A656D6498E}" destId="{898E0752-B60F-4186-B30E-59C3C8E9F923}" srcOrd="0" destOrd="0" presId="urn:microsoft.com/office/officeart/2008/layout/RadialCluster"/>
    <dgm:cxn modelId="{39B9F418-14E3-4988-8214-E9304BB2B3C5}" type="presParOf" srcId="{395DD892-B1F1-4A67-8E0F-3BA45ABCB153}" destId="{0D3C2EE5-4E10-47EA-8E33-FC4BFDA38116}" srcOrd="0" destOrd="0" presId="urn:microsoft.com/office/officeart/2008/layout/RadialCluster"/>
    <dgm:cxn modelId="{AFD2F158-7257-42E0-BE21-FE082EB06701}" type="presParOf" srcId="{0D3C2EE5-4E10-47EA-8E33-FC4BFDA38116}" destId="{04A29667-BB8F-452B-9D4D-5DA9DE9581B5}" srcOrd="0" destOrd="0" presId="urn:microsoft.com/office/officeart/2008/layout/RadialCluster"/>
    <dgm:cxn modelId="{6A345020-51AD-4F80-9F1A-3D1D51BAB288}" type="presParOf" srcId="{0D3C2EE5-4E10-47EA-8E33-FC4BFDA38116}" destId="{DEA2A463-708D-40CA-A9AF-A5A42C7B6E0E}" srcOrd="1" destOrd="0" presId="urn:microsoft.com/office/officeart/2008/layout/RadialCluster"/>
    <dgm:cxn modelId="{59500231-8C51-4B06-B2C0-0980A7072CF7}" type="presParOf" srcId="{0D3C2EE5-4E10-47EA-8E33-FC4BFDA38116}" destId="{5791DC9E-7BD9-419B-A6D3-8296420EF241}" srcOrd="2" destOrd="0" presId="urn:microsoft.com/office/officeart/2008/layout/RadialCluster"/>
    <dgm:cxn modelId="{233352E7-8BF2-4109-AE74-BBF4BF6EB414}" type="presParOf" srcId="{0D3C2EE5-4E10-47EA-8E33-FC4BFDA38116}" destId="{CA7A4565-317E-41B8-A077-2D4538A0A0D2}" srcOrd="3" destOrd="0" presId="urn:microsoft.com/office/officeart/2008/layout/RadialCluster"/>
    <dgm:cxn modelId="{51366A9D-B44E-4530-8AA8-444E7A805120}" type="presParOf" srcId="{0D3C2EE5-4E10-47EA-8E33-FC4BFDA38116}" destId="{5BAA195F-A2F7-48FB-8272-CDC23773886B}" srcOrd="4" destOrd="0" presId="urn:microsoft.com/office/officeart/2008/layout/RadialCluster"/>
    <dgm:cxn modelId="{91CA94E0-1A67-4F92-A014-601179F5E20B}" type="presParOf" srcId="{0D3C2EE5-4E10-47EA-8E33-FC4BFDA38116}" destId="{F3273E2C-3459-46BA-A575-755C973DF335}" srcOrd="5" destOrd="0" presId="urn:microsoft.com/office/officeart/2008/layout/RadialCluster"/>
    <dgm:cxn modelId="{1EB39173-378E-458D-88E5-3E28D374D036}" type="presParOf" srcId="{0D3C2EE5-4E10-47EA-8E33-FC4BFDA38116}" destId="{898E0752-B60F-4186-B30E-59C3C8E9F923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45AFF9-5B7C-47A4-8126-7EAF8F90B8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F34227-83C7-495E-A466-F6D17ED30FB0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কমলা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429B469-11D5-4E04-9317-BF35343C85B9}" type="parTrans" cxnId="{C7DA3F4C-5B69-49C6-9FA6-8553167F515F}">
      <dgm:prSet/>
      <dgm:spPr/>
      <dgm:t>
        <a:bodyPr/>
        <a:lstStyle/>
        <a:p>
          <a:endParaRPr lang="en-US"/>
        </a:p>
      </dgm:t>
    </dgm:pt>
    <dgm:pt modelId="{381CCFA4-5AD1-463B-B630-F0393BB4DE2C}" type="sibTrans" cxnId="{C7DA3F4C-5B69-49C6-9FA6-8553167F515F}">
      <dgm:prSet/>
      <dgm:spPr/>
      <dgm:t>
        <a:bodyPr/>
        <a:lstStyle/>
        <a:p>
          <a:endParaRPr lang="en-US"/>
        </a:p>
      </dgm:t>
    </dgm:pt>
    <dgm:pt modelId="{00BC791F-490C-4F19-847B-3F9A6EDF9774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৫টি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ফলের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লিখবে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679D74-2F90-44B6-8969-8604E15A2CA3}" type="parTrans" cxnId="{A8DD30E4-3107-4566-B5E2-02BD948C727C}">
      <dgm:prSet/>
      <dgm:spPr/>
      <dgm:t>
        <a:bodyPr/>
        <a:lstStyle/>
        <a:p>
          <a:endParaRPr lang="en-US"/>
        </a:p>
      </dgm:t>
    </dgm:pt>
    <dgm:pt modelId="{ADA5A96C-E434-42CA-8AA8-452F91A63BF3}" type="sibTrans" cxnId="{A8DD30E4-3107-4566-B5E2-02BD948C727C}">
      <dgm:prSet/>
      <dgm:spPr/>
      <dgm:t>
        <a:bodyPr/>
        <a:lstStyle/>
        <a:p>
          <a:endParaRPr lang="en-US"/>
        </a:p>
      </dgm:t>
    </dgm:pt>
    <dgm:pt modelId="{B50AFE75-AEE3-4E4A-B9AF-063F4422841A}">
      <dgm:prSet phldrT="[Text]"/>
      <dgm:spPr>
        <a:solidFill>
          <a:srgbClr val="FF9933"/>
        </a:solidFill>
      </dgm:spPr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29F0FC-949C-46B8-9AB3-47F363569855}" type="parTrans" cxnId="{7F085C9F-2DE0-4583-9BD3-F522D9CC34A6}">
      <dgm:prSet/>
      <dgm:spPr/>
      <dgm:t>
        <a:bodyPr/>
        <a:lstStyle/>
        <a:p>
          <a:endParaRPr lang="en-US"/>
        </a:p>
      </dgm:t>
    </dgm:pt>
    <dgm:pt modelId="{4D079B4E-CE21-4326-9007-AD4835C5A007}" type="sibTrans" cxnId="{7F085C9F-2DE0-4583-9BD3-F522D9CC34A6}">
      <dgm:prSet/>
      <dgm:spPr/>
      <dgm:t>
        <a:bodyPr/>
        <a:lstStyle/>
        <a:p>
          <a:endParaRPr lang="en-US"/>
        </a:p>
      </dgm:t>
    </dgm:pt>
    <dgm:pt modelId="{4F2A4874-C125-4D50-B66E-950FA3748540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৫টি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ফলের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লিখবে</a:t>
          </a:r>
          <a:endParaRPr lang="en-US" sz="4000" dirty="0"/>
        </a:p>
      </dgm:t>
    </dgm:pt>
    <dgm:pt modelId="{60428A80-113C-46AA-9E5C-5499AF3A9B62}" type="parTrans" cxnId="{C2315C88-EC9E-4492-BEAF-AD7276791536}">
      <dgm:prSet/>
      <dgm:spPr/>
      <dgm:t>
        <a:bodyPr/>
        <a:lstStyle/>
        <a:p>
          <a:endParaRPr lang="en-US"/>
        </a:p>
      </dgm:t>
    </dgm:pt>
    <dgm:pt modelId="{2F659AC0-4042-4702-B2E9-274E05E4890B}" type="sibTrans" cxnId="{C2315C88-EC9E-4492-BEAF-AD7276791536}">
      <dgm:prSet/>
      <dgm:spPr/>
      <dgm:t>
        <a:bodyPr/>
        <a:lstStyle/>
        <a:p>
          <a:endParaRPr lang="en-US"/>
        </a:p>
      </dgm:t>
    </dgm:pt>
    <dgm:pt modelId="{230E18D7-5626-47D0-9785-91044E50F81A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কলা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A21F2C-B9FE-4202-B37D-EB3BC07D6C03}" type="parTrans" cxnId="{9E168BEF-F5BC-45DF-8737-AB5772B99812}">
      <dgm:prSet/>
      <dgm:spPr/>
      <dgm:t>
        <a:bodyPr/>
        <a:lstStyle/>
        <a:p>
          <a:endParaRPr lang="en-US"/>
        </a:p>
      </dgm:t>
    </dgm:pt>
    <dgm:pt modelId="{DDF1B175-D7BC-4D19-89D7-D2AFF145F471}" type="sibTrans" cxnId="{9E168BEF-F5BC-45DF-8737-AB5772B99812}">
      <dgm:prSet/>
      <dgm:spPr/>
      <dgm:t>
        <a:bodyPr/>
        <a:lstStyle/>
        <a:p>
          <a:endParaRPr lang="en-US"/>
        </a:p>
      </dgm:t>
    </dgm:pt>
    <dgm:pt modelId="{0B4CC733-2623-428F-9F72-C35DAEFD09B9}">
      <dgm:prSet phldrT="[Text]" custT="1"/>
      <dgm:spPr/>
      <dgm:t>
        <a:bodyPr/>
        <a:lstStyle/>
        <a:p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৫টি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বারোমাসি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ফলের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0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>
              <a:latin typeface="NikoshBAN" panose="02000000000000000000" pitchFamily="2" charset="0"/>
              <a:cs typeface="NikoshBAN" panose="02000000000000000000" pitchFamily="2" charset="0"/>
            </a:rPr>
            <a:t>লিখবে</a:t>
          </a:r>
          <a:endParaRPr lang="en-US" sz="4000" dirty="0"/>
        </a:p>
      </dgm:t>
    </dgm:pt>
    <dgm:pt modelId="{4D43E3F1-0171-4E03-8B5C-60B812EC043B}" type="parTrans" cxnId="{F0B224D3-974A-4899-9EAB-94CD49A29424}">
      <dgm:prSet/>
      <dgm:spPr/>
      <dgm:t>
        <a:bodyPr/>
        <a:lstStyle/>
        <a:p>
          <a:endParaRPr lang="en-US"/>
        </a:p>
      </dgm:t>
    </dgm:pt>
    <dgm:pt modelId="{A8A398A4-8068-4C39-844A-48CC821DC5B1}" type="sibTrans" cxnId="{F0B224D3-974A-4899-9EAB-94CD49A29424}">
      <dgm:prSet/>
      <dgm:spPr/>
      <dgm:t>
        <a:bodyPr/>
        <a:lstStyle/>
        <a:p>
          <a:endParaRPr lang="en-US"/>
        </a:p>
      </dgm:t>
    </dgm:pt>
    <dgm:pt modelId="{A1482A39-1182-44F4-9BE4-9AAB2C46B62F}" type="pres">
      <dgm:prSet presAssocID="{B545AFF9-5B7C-47A4-8126-7EAF8F90B899}" presName="linearFlow" presStyleCnt="0">
        <dgm:presLayoutVars>
          <dgm:dir/>
          <dgm:animLvl val="lvl"/>
          <dgm:resizeHandles val="exact"/>
        </dgm:presLayoutVars>
      </dgm:prSet>
      <dgm:spPr/>
    </dgm:pt>
    <dgm:pt modelId="{C3B29809-D32A-47DC-9094-42C94761EBF0}" type="pres">
      <dgm:prSet presAssocID="{8AF34227-83C7-495E-A466-F6D17ED30FB0}" presName="composite" presStyleCnt="0"/>
      <dgm:spPr/>
    </dgm:pt>
    <dgm:pt modelId="{3522ED33-44E4-4B5D-BF90-C3A9402D5B03}" type="pres">
      <dgm:prSet presAssocID="{8AF34227-83C7-495E-A466-F6D17ED30FB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045F03F-1D91-4573-A03F-4990E84EEAE5}" type="pres">
      <dgm:prSet presAssocID="{8AF34227-83C7-495E-A466-F6D17ED30FB0}" presName="descendantText" presStyleLbl="alignAcc1" presStyleIdx="0" presStyleCnt="3" custLinFactNeighborX="-432" custLinFactNeighborY="1261">
        <dgm:presLayoutVars>
          <dgm:bulletEnabled val="1"/>
        </dgm:presLayoutVars>
      </dgm:prSet>
      <dgm:spPr/>
    </dgm:pt>
    <dgm:pt modelId="{AE0FF82C-D32F-409C-A78D-3036BCC648A2}" type="pres">
      <dgm:prSet presAssocID="{381CCFA4-5AD1-463B-B630-F0393BB4DE2C}" presName="sp" presStyleCnt="0"/>
      <dgm:spPr/>
    </dgm:pt>
    <dgm:pt modelId="{6644C287-C9F8-4562-85AC-24D70C57FD61}" type="pres">
      <dgm:prSet presAssocID="{B50AFE75-AEE3-4E4A-B9AF-063F4422841A}" presName="composite" presStyleCnt="0"/>
      <dgm:spPr/>
    </dgm:pt>
    <dgm:pt modelId="{0C327E83-276D-464B-A51A-8D9E692A0A6E}" type="pres">
      <dgm:prSet presAssocID="{B50AFE75-AEE3-4E4A-B9AF-063F4422841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ED5E9B3-EB7D-436E-B3E1-0D3AB8F64845}" type="pres">
      <dgm:prSet presAssocID="{B50AFE75-AEE3-4E4A-B9AF-063F4422841A}" presName="descendantText" presStyleLbl="alignAcc1" presStyleIdx="1" presStyleCnt="3" custScaleX="99056">
        <dgm:presLayoutVars>
          <dgm:bulletEnabled val="1"/>
        </dgm:presLayoutVars>
      </dgm:prSet>
      <dgm:spPr/>
    </dgm:pt>
    <dgm:pt modelId="{1C426627-3489-4598-BAB4-77023B8C0751}" type="pres">
      <dgm:prSet presAssocID="{4D079B4E-CE21-4326-9007-AD4835C5A007}" presName="sp" presStyleCnt="0"/>
      <dgm:spPr/>
    </dgm:pt>
    <dgm:pt modelId="{925A4333-1075-4479-BFC2-CBB6935CC60C}" type="pres">
      <dgm:prSet presAssocID="{230E18D7-5626-47D0-9785-91044E50F81A}" presName="composite" presStyleCnt="0"/>
      <dgm:spPr/>
    </dgm:pt>
    <dgm:pt modelId="{A32CCDF5-6B42-4B1C-A774-7EAFF678F548}" type="pres">
      <dgm:prSet presAssocID="{230E18D7-5626-47D0-9785-91044E50F81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9D99DB8-B551-4308-9F47-963732C46B7A}" type="pres">
      <dgm:prSet presAssocID="{230E18D7-5626-47D0-9785-91044E50F81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98CA714-EEA0-436E-8ED5-B44A753DACF5}" type="presOf" srcId="{00BC791F-490C-4F19-847B-3F9A6EDF9774}" destId="{9045F03F-1D91-4573-A03F-4990E84EEAE5}" srcOrd="0" destOrd="0" presId="urn:microsoft.com/office/officeart/2005/8/layout/chevron2"/>
    <dgm:cxn modelId="{397BE718-C2D3-456D-BF6F-76188AFA6087}" type="presOf" srcId="{0B4CC733-2623-428F-9F72-C35DAEFD09B9}" destId="{D9D99DB8-B551-4308-9F47-963732C46B7A}" srcOrd="0" destOrd="0" presId="urn:microsoft.com/office/officeart/2005/8/layout/chevron2"/>
    <dgm:cxn modelId="{C7DA3F4C-5B69-49C6-9FA6-8553167F515F}" srcId="{B545AFF9-5B7C-47A4-8126-7EAF8F90B899}" destId="{8AF34227-83C7-495E-A466-F6D17ED30FB0}" srcOrd="0" destOrd="0" parTransId="{7429B469-11D5-4E04-9317-BF35343C85B9}" sibTransId="{381CCFA4-5AD1-463B-B630-F0393BB4DE2C}"/>
    <dgm:cxn modelId="{642FB87C-C485-4B72-983A-C35F549A3727}" type="presOf" srcId="{230E18D7-5626-47D0-9785-91044E50F81A}" destId="{A32CCDF5-6B42-4B1C-A774-7EAFF678F548}" srcOrd="0" destOrd="0" presId="urn:microsoft.com/office/officeart/2005/8/layout/chevron2"/>
    <dgm:cxn modelId="{C2315C88-EC9E-4492-BEAF-AD7276791536}" srcId="{B50AFE75-AEE3-4E4A-B9AF-063F4422841A}" destId="{4F2A4874-C125-4D50-B66E-950FA3748540}" srcOrd="0" destOrd="0" parTransId="{60428A80-113C-46AA-9E5C-5499AF3A9B62}" sibTransId="{2F659AC0-4042-4702-B2E9-274E05E4890B}"/>
    <dgm:cxn modelId="{9792B490-E266-4543-8C68-6EFEEC58CE40}" type="presOf" srcId="{B545AFF9-5B7C-47A4-8126-7EAF8F90B899}" destId="{A1482A39-1182-44F4-9BE4-9AAB2C46B62F}" srcOrd="0" destOrd="0" presId="urn:microsoft.com/office/officeart/2005/8/layout/chevron2"/>
    <dgm:cxn modelId="{7F085C9F-2DE0-4583-9BD3-F522D9CC34A6}" srcId="{B545AFF9-5B7C-47A4-8126-7EAF8F90B899}" destId="{B50AFE75-AEE3-4E4A-B9AF-063F4422841A}" srcOrd="1" destOrd="0" parTransId="{5629F0FC-949C-46B8-9AB3-47F363569855}" sibTransId="{4D079B4E-CE21-4326-9007-AD4835C5A007}"/>
    <dgm:cxn modelId="{0F5881CE-716B-47C0-A96B-AD70BC8883C8}" type="presOf" srcId="{8AF34227-83C7-495E-A466-F6D17ED30FB0}" destId="{3522ED33-44E4-4B5D-BF90-C3A9402D5B03}" srcOrd="0" destOrd="0" presId="urn:microsoft.com/office/officeart/2005/8/layout/chevron2"/>
    <dgm:cxn modelId="{F0B224D3-974A-4899-9EAB-94CD49A29424}" srcId="{230E18D7-5626-47D0-9785-91044E50F81A}" destId="{0B4CC733-2623-428F-9F72-C35DAEFD09B9}" srcOrd="0" destOrd="0" parTransId="{4D43E3F1-0171-4E03-8B5C-60B812EC043B}" sibTransId="{A8A398A4-8068-4C39-844A-48CC821DC5B1}"/>
    <dgm:cxn modelId="{74C713DB-F0B4-477F-B1F7-5DB84D43D58B}" type="presOf" srcId="{4F2A4874-C125-4D50-B66E-950FA3748540}" destId="{0ED5E9B3-EB7D-436E-B3E1-0D3AB8F64845}" srcOrd="0" destOrd="0" presId="urn:microsoft.com/office/officeart/2005/8/layout/chevron2"/>
    <dgm:cxn modelId="{A8DD30E4-3107-4566-B5E2-02BD948C727C}" srcId="{8AF34227-83C7-495E-A466-F6D17ED30FB0}" destId="{00BC791F-490C-4F19-847B-3F9A6EDF9774}" srcOrd="0" destOrd="0" parTransId="{4D679D74-2F90-44B6-8969-8604E15A2CA3}" sibTransId="{ADA5A96C-E434-42CA-8AA8-452F91A63BF3}"/>
    <dgm:cxn modelId="{B0D722EB-F930-49EF-9E9A-FC437F1DC8E0}" type="presOf" srcId="{B50AFE75-AEE3-4E4A-B9AF-063F4422841A}" destId="{0C327E83-276D-464B-A51A-8D9E692A0A6E}" srcOrd="0" destOrd="0" presId="urn:microsoft.com/office/officeart/2005/8/layout/chevron2"/>
    <dgm:cxn modelId="{9E168BEF-F5BC-45DF-8737-AB5772B99812}" srcId="{B545AFF9-5B7C-47A4-8126-7EAF8F90B899}" destId="{230E18D7-5626-47D0-9785-91044E50F81A}" srcOrd="2" destOrd="0" parTransId="{4FA21F2C-B9FE-4202-B37D-EB3BC07D6C03}" sibTransId="{DDF1B175-D7BC-4D19-89D7-D2AFF145F471}"/>
    <dgm:cxn modelId="{8A4196BD-3113-49E9-8310-5BF22654BAB3}" type="presParOf" srcId="{A1482A39-1182-44F4-9BE4-9AAB2C46B62F}" destId="{C3B29809-D32A-47DC-9094-42C94761EBF0}" srcOrd="0" destOrd="0" presId="urn:microsoft.com/office/officeart/2005/8/layout/chevron2"/>
    <dgm:cxn modelId="{CA173488-A440-4C81-B2C5-66F24080E01E}" type="presParOf" srcId="{C3B29809-D32A-47DC-9094-42C94761EBF0}" destId="{3522ED33-44E4-4B5D-BF90-C3A9402D5B03}" srcOrd="0" destOrd="0" presId="urn:microsoft.com/office/officeart/2005/8/layout/chevron2"/>
    <dgm:cxn modelId="{811FB94C-0208-4D35-A52E-29009EE626AC}" type="presParOf" srcId="{C3B29809-D32A-47DC-9094-42C94761EBF0}" destId="{9045F03F-1D91-4573-A03F-4990E84EEAE5}" srcOrd="1" destOrd="0" presId="urn:microsoft.com/office/officeart/2005/8/layout/chevron2"/>
    <dgm:cxn modelId="{24DB72EB-E6C9-4F00-AFAA-517626BD3DF7}" type="presParOf" srcId="{A1482A39-1182-44F4-9BE4-9AAB2C46B62F}" destId="{AE0FF82C-D32F-409C-A78D-3036BCC648A2}" srcOrd="1" destOrd="0" presId="urn:microsoft.com/office/officeart/2005/8/layout/chevron2"/>
    <dgm:cxn modelId="{EFE59A10-086F-4D2D-8821-3610B136303F}" type="presParOf" srcId="{A1482A39-1182-44F4-9BE4-9AAB2C46B62F}" destId="{6644C287-C9F8-4562-85AC-24D70C57FD61}" srcOrd="2" destOrd="0" presId="urn:microsoft.com/office/officeart/2005/8/layout/chevron2"/>
    <dgm:cxn modelId="{ACBD091E-A01B-4787-9C86-BE5D7AA07D60}" type="presParOf" srcId="{6644C287-C9F8-4562-85AC-24D70C57FD61}" destId="{0C327E83-276D-464B-A51A-8D9E692A0A6E}" srcOrd="0" destOrd="0" presId="urn:microsoft.com/office/officeart/2005/8/layout/chevron2"/>
    <dgm:cxn modelId="{2386EFCD-F8E6-4B10-AC59-A3CD61B8AFEB}" type="presParOf" srcId="{6644C287-C9F8-4562-85AC-24D70C57FD61}" destId="{0ED5E9B3-EB7D-436E-B3E1-0D3AB8F64845}" srcOrd="1" destOrd="0" presId="urn:microsoft.com/office/officeart/2005/8/layout/chevron2"/>
    <dgm:cxn modelId="{F7185BEA-79E8-4BDF-927A-74EFAB4A4901}" type="presParOf" srcId="{A1482A39-1182-44F4-9BE4-9AAB2C46B62F}" destId="{1C426627-3489-4598-BAB4-77023B8C0751}" srcOrd="3" destOrd="0" presId="urn:microsoft.com/office/officeart/2005/8/layout/chevron2"/>
    <dgm:cxn modelId="{7D6203AB-687C-4E0C-BC3B-42212B30ED18}" type="presParOf" srcId="{A1482A39-1182-44F4-9BE4-9AAB2C46B62F}" destId="{925A4333-1075-4479-BFC2-CBB6935CC60C}" srcOrd="4" destOrd="0" presId="urn:microsoft.com/office/officeart/2005/8/layout/chevron2"/>
    <dgm:cxn modelId="{1C909D1C-8F4D-423A-AB4E-54E8DA0BF834}" type="presParOf" srcId="{925A4333-1075-4479-BFC2-CBB6935CC60C}" destId="{A32CCDF5-6B42-4B1C-A774-7EAFF678F548}" srcOrd="0" destOrd="0" presId="urn:microsoft.com/office/officeart/2005/8/layout/chevron2"/>
    <dgm:cxn modelId="{54EE9E22-0333-4F65-A035-4F266A8FDE07}" type="presParOf" srcId="{925A4333-1075-4479-BFC2-CBB6935CC60C}" destId="{D9D99DB8-B551-4308-9F47-963732C46B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29667-BB8F-452B-9D4D-5DA9DE9581B5}">
      <dsp:nvSpPr>
        <dsp:cNvPr id="0" name=""/>
        <dsp:cNvSpPr/>
      </dsp:nvSpPr>
      <dsp:spPr>
        <a:xfrm>
          <a:off x="2899774" y="1383850"/>
          <a:ext cx="1169591" cy="1169591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মৌসুমি ফল </a:t>
          </a:r>
        </a:p>
      </dsp:txBody>
      <dsp:txXfrm>
        <a:off x="2956869" y="1440945"/>
        <a:ext cx="1055401" cy="1055401"/>
      </dsp:txXfrm>
    </dsp:sp>
    <dsp:sp modelId="{DEA2A463-708D-40CA-A9AF-A5A42C7B6E0E}">
      <dsp:nvSpPr>
        <dsp:cNvPr id="0" name=""/>
        <dsp:cNvSpPr/>
      </dsp:nvSpPr>
      <dsp:spPr>
        <a:xfrm rot="16200000">
          <a:off x="3292061" y="1191342"/>
          <a:ext cx="3850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0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1DC9E-7BD9-419B-A6D3-8296420EF241}">
      <dsp:nvSpPr>
        <dsp:cNvPr id="0" name=""/>
        <dsp:cNvSpPr/>
      </dsp:nvSpPr>
      <dsp:spPr>
        <a:xfrm>
          <a:off x="2944240" y="57534"/>
          <a:ext cx="1080659" cy="941299"/>
        </a:xfrm>
        <a:prstGeom prst="roundRect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580000"/>
              </a:solidFill>
            </a:rPr>
            <a:t>গ্রীষ্মকালীন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580000"/>
              </a:solidFill>
            </a:rPr>
            <a:t>ফল </a:t>
          </a:r>
        </a:p>
      </dsp:txBody>
      <dsp:txXfrm>
        <a:off x="2990190" y="103484"/>
        <a:ext cx="988759" cy="849399"/>
      </dsp:txXfrm>
    </dsp:sp>
    <dsp:sp modelId="{CA7A4565-317E-41B8-A077-2D4538A0A0D2}">
      <dsp:nvSpPr>
        <dsp:cNvPr id="0" name=""/>
        <dsp:cNvSpPr/>
      </dsp:nvSpPr>
      <dsp:spPr>
        <a:xfrm rot="2333100">
          <a:off x="4005910" y="2620029"/>
          <a:ext cx="5727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271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AA195F-A2F7-48FB-8272-CDC23773886B}">
      <dsp:nvSpPr>
        <dsp:cNvPr id="0" name=""/>
        <dsp:cNvSpPr/>
      </dsp:nvSpPr>
      <dsp:spPr>
        <a:xfrm>
          <a:off x="4515174" y="2660993"/>
          <a:ext cx="1051336" cy="1125467"/>
        </a:xfrm>
        <a:prstGeom prst="roundRect">
          <a:avLst/>
        </a:prstGeom>
        <a:solidFill>
          <a:schemeClr val="dk1"/>
        </a:solidFill>
        <a:ln w="12700" cap="flat" cmpd="sng" algn="ctr">
          <a:solidFill>
            <a:schemeClr val="dk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শীতকালীন ফল</a:t>
          </a:r>
        </a:p>
      </dsp:txBody>
      <dsp:txXfrm>
        <a:off x="4566496" y="2712315"/>
        <a:ext cx="948692" cy="1022823"/>
      </dsp:txXfrm>
    </dsp:sp>
    <dsp:sp modelId="{F3273E2C-3459-46BA-A575-755C973DF335}">
      <dsp:nvSpPr>
        <dsp:cNvPr id="0" name=""/>
        <dsp:cNvSpPr/>
      </dsp:nvSpPr>
      <dsp:spPr>
        <a:xfrm rot="8466900">
          <a:off x="2409537" y="2613312"/>
          <a:ext cx="55132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13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E0752-B60F-4186-B30E-59C3C8E9F923}">
      <dsp:nvSpPr>
        <dsp:cNvPr id="0" name=""/>
        <dsp:cNvSpPr/>
      </dsp:nvSpPr>
      <dsp:spPr>
        <a:xfrm>
          <a:off x="1385973" y="2606351"/>
          <a:ext cx="1084648" cy="1234752"/>
        </a:xfrm>
        <a:prstGeom prst="round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rgbClr val="002060"/>
              </a:solidFill>
            </a:rPr>
            <a:t>বারোমাসি ফল </a:t>
          </a:r>
        </a:p>
      </dsp:txBody>
      <dsp:txXfrm>
        <a:off x="1438921" y="2659299"/>
        <a:ext cx="978752" cy="1128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22ED33-44E4-4B5D-BF90-C3A9402D5B03}">
      <dsp:nvSpPr>
        <dsp:cNvPr id="0" name=""/>
        <dsp:cNvSpPr/>
      </dsp:nvSpPr>
      <dsp:spPr>
        <a:xfrm rot="5400000">
          <a:off x="-274376" y="274474"/>
          <a:ext cx="1829177" cy="1280424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কমলা</a:t>
          </a: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640309"/>
        <a:ext cx="1280424" cy="548753"/>
      </dsp:txXfrm>
    </dsp:sp>
    <dsp:sp modelId="{9045F03F-1D91-4573-A03F-4990E84EEAE5}">
      <dsp:nvSpPr>
        <dsp:cNvPr id="0" name=""/>
        <dsp:cNvSpPr/>
      </dsp:nvSpPr>
      <dsp:spPr>
        <a:xfrm rot="5400000">
          <a:off x="4123077" y="-2857518"/>
          <a:ext cx="1188965" cy="69341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৫টি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গ্রীষ্মকালীন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ফলের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লিখবে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250468" y="73131"/>
        <a:ext cx="6876143" cy="1072885"/>
      </dsp:txXfrm>
    </dsp:sp>
    <dsp:sp modelId="{0C327E83-276D-464B-A51A-8D9E692A0A6E}">
      <dsp:nvSpPr>
        <dsp:cNvPr id="0" name=""/>
        <dsp:cNvSpPr/>
      </dsp:nvSpPr>
      <dsp:spPr>
        <a:xfrm rot="5400000">
          <a:off x="-274376" y="1911665"/>
          <a:ext cx="1829177" cy="1280424"/>
        </a:xfrm>
        <a:prstGeom prst="chevron">
          <a:avLst/>
        </a:prstGeom>
        <a:solidFill>
          <a:srgbClr val="FF9933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আম</a:t>
          </a: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2277500"/>
        <a:ext cx="1280424" cy="548753"/>
      </dsp:txXfrm>
    </dsp:sp>
    <dsp:sp modelId="{0ED5E9B3-EB7D-436E-B3E1-0D3AB8F64845}">
      <dsp:nvSpPr>
        <dsp:cNvPr id="0" name=""/>
        <dsp:cNvSpPr/>
      </dsp:nvSpPr>
      <dsp:spPr>
        <a:xfrm rot="5400000">
          <a:off x="4153033" y="-1202591"/>
          <a:ext cx="1188965" cy="68687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৫টি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শীতকালীন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ফলের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লিখবে</a:t>
          </a:r>
          <a:endParaRPr lang="en-US" sz="4000" kern="1200" dirty="0"/>
        </a:p>
      </dsp:txBody>
      <dsp:txXfrm rot="-5400000">
        <a:off x="1313154" y="1695328"/>
        <a:ext cx="6810684" cy="1072885"/>
      </dsp:txXfrm>
    </dsp:sp>
    <dsp:sp modelId="{A32CCDF5-6B42-4B1C-A774-7EAFF678F548}">
      <dsp:nvSpPr>
        <dsp:cNvPr id="0" name=""/>
        <dsp:cNvSpPr/>
      </dsp:nvSpPr>
      <dsp:spPr>
        <a:xfrm rot="5400000">
          <a:off x="-274376" y="3548856"/>
          <a:ext cx="1829177" cy="1280424"/>
        </a:xfrm>
        <a:prstGeom prst="chevron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কলা</a:t>
          </a:r>
          <a:r>
            <a:rPr lang="en-US" sz="3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দল</a:t>
          </a:r>
          <a:endParaRPr lang="en-US" sz="3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1" y="3914691"/>
        <a:ext cx="1280424" cy="548753"/>
      </dsp:txXfrm>
    </dsp:sp>
    <dsp:sp modelId="{D9D99DB8-B551-4308-9F47-963732C46B7A}">
      <dsp:nvSpPr>
        <dsp:cNvPr id="0" name=""/>
        <dsp:cNvSpPr/>
      </dsp:nvSpPr>
      <dsp:spPr>
        <a:xfrm rot="5400000">
          <a:off x="4153033" y="401870"/>
          <a:ext cx="1188965" cy="69341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৫টি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বারোমাসি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ফলের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নাম</a:t>
          </a:r>
          <a:r>
            <a:rPr lang="en-US" sz="40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লিখবে</a:t>
          </a:r>
          <a:endParaRPr lang="en-US" sz="4000" kern="1200" dirty="0"/>
        </a:p>
      </dsp:txBody>
      <dsp:txXfrm rot="-5400000">
        <a:off x="1280424" y="3332519"/>
        <a:ext cx="6876143" cy="1072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9C522-F161-4FDD-9AED-3A77A957A6AD}" type="datetimeFigureOut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F5517-F91D-4596-97C7-020396151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54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1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47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19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22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06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6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65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08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F5517-F91D-4596-97C7-020396151D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jamaicanfoodsavvy.blogspot.com/2011_01_23_archive.html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7BDE1-8D4F-4BFC-A454-414B43BA6C35}" type="datetime1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7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BB0F-484C-4E4F-8AAA-34D43AAEF49E}" type="datetime1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হাদীউজ্জামান, ইন্সট্রাক্টর, রামপাল পাইলট গার্লস হাই স্কুল, রামপাল, বাগেরহাট।</a:t>
            </a:r>
            <a:endParaRPr lang="en-US" sz="80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19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AC3F4-CD32-4C61-9B8F-A7B37B2ABA96}" type="datetime1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হাদীউজ্জামান, ইন্সট্রাক্টর, রামপাল পাইলট গার্লস হাই স্কুল, রামপাল, বাগেরহাট।</a:t>
            </a:r>
            <a:endParaRPr lang="en-US" sz="80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3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4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011EB6-50D5-421E-9E88-A95C1EFC97CA}" type="datetimeFigureOut">
              <a:rPr lang="en-US" smtClean="0"/>
              <a:pPr>
                <a:defRPr/>
              </a:pPr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13ACEE-4143-42D0-82F3-56D3B674EF3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912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EB6B1D-66F7-4212-B015-7A85B9716833}" type="datetimeFigureOut">
              <a:rPr lang="en-US" smtClean="0"/>
              <a:pPr>
                <a:defRPr/>
              </a:pPr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9621E7-0A13-4919-AB6A-23B977C8E5C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924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637FBD-976D-4B97-BB64-E59868903360}" type="datetimeFigureOut">
              <a:rPr lang="en-US" smtClean="0"/>
              <a:pPr>
                <a:defRPr/>
              </a:pPr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7F753E-C1BF-4FFF-ACBA-444E49319AB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812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C785B1-7915-46B5-A6B4-7686A0661BC0}" type="datetimeFigureOut">
              <a:rPr lang="en-US" smtClean="0"/>
              <a:pPr>
                <a:defRPr/>
              </a:pPr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DC230-4E84-4994-A79D-E864DD697B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559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7AA2A8-8A46-4A0D-B935-7500675F83D8}" type="datetimeFigureOut">
              <a:rPr lang="en-US" smtClean="0"/>
              <a:pPr>
                <a:defRPr/>
              </a:pPr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311DB-B036-4247-8A2C-891773DF4B7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335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618E82-C723-485E-9596-B42282CFCA35}" type="datetimeFigureOut">
              <a:rPr lang="en-US" smtClean="0"/>
              <a:pPr>
                <a:defRPr/>
              </a:pPr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A75B2-2F7B-4C07-8000-B7ECD432F20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178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97213-A759-45EC-BA7B-115EDCD99259}"/>
              </a:ext>
            </a:extLst>
          </p:cNvPr>
          <p:cNvSpPr/>
          <p:nvPr userDrawn="1"/>
        </p:nvSpPr>
        <p:spPr>
          <a:xfrm>
            <a:off x="0" y="0"/>
            <a:ext cx="12192000" cy="6949440"/>
          </a:xfrm>
          <a:prstGeom prst="rect">
            <a:avLst/>
          </a:prstGeom>
          <a:noFill/>
          <a:ln w="76200">
            <a:solidFill>
              <a:srgbClr val="15AACD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23">
              <a:ln w="76200" cmpd="tri">
                <a:solidFill>
                  <a:schemeClr val="tx1"/>
                </a:solidFill>
              </a:ln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A75707-A9A1-44E9-B2D9-EE377242DC27}"/>
              </a:ext>
            </a:extLst>
          </p:cNvPr>
          <p:cNvSpPr/>
          <p:nvPr userDrawn="1"/>
        </p:nvSpPr>
        <p:spPr>
          <a:xfrm>
            <a:off x="122421" y="154400"/>
            <a:ext cx="11947160" cy="6640642"/>
          </a:xfrm>
          <a:prstGeom prst="rect">
            <a:avLst/>
          </a:prstGeom>
          <a:noFill/>
          <a:ln w="76200">
            <a:solidFill>
              <a:srgbClr val="F69932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0A780-CFF0-4C7D-BCF3-CD70CFA8FD2C}"/>
              </a:ext>
            </a:extLst>
          </p:cNvPr>
          <p:cNvSpPr/>
          <p:nvPr userDrawn="1"/>
        </p:nvSpPr>
        <p:spPr>
          <a:xfrm>
            <a:off x="59961" y="83196"/>
            <a:ext cx="12054590" cy="6789794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/>
          </a:p>
        </p:txBody>
      </p:sp>
    </p:spTree>
    <p:extLst>
      <p:ext uri="{BB962C8B-B14F-4D97-AF65-F5344CB8AC3E}">
        <p14:creationId xmlns:p14="http://schemas.microsoft.com/office/powerpoint/2010/main" val="1714287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58D4C-76C4-4432-8F44-C17AB5A26125}" type="datetimeFigureOut">
              <a:rPr lang="en-US" smtClean="0"/>
              <a:pPr>
                <a:defRPr/>
              </a:pPr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00E9F1-17E5-4252-A0B0-29E34AC572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775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B6B7-DFBB-4F4B-A7E5-80F6E7611FA3}" type="datetime1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35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7CDF27-2AC9-498E-B2E1-B99FD2F395F2}" type="datetimeFigureOut">
              <a:rPr lang="en-US" smtClean="0"/>
              <a:pPr>
                <a:defRPr/>
              </a:pPr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170D8-2051-41C8-A4A0-E4A76890E0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845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CEAA7F-6300-4BE4-8C22-AB17A16C8903}" type="datetimeFigureOut">
              <a:rPr lang="en-US" smtClean="0"/>
              <a:pPr>
                <a:defRPr/>
              </a:pPr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08F00F-08F4-40C7-94D0-468779FC8B4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129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5ECEA6-54A9-4765-9605-71565CA05494}" type="datetimeFigureOut">
              <a:rPr lang="en-US" smtClean="0"/>
              <a:pPr>
                <a:defRPr/>
              </a:pPr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AA6440-9795-407F-9CB4-3CFB98DC6EA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02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8CD3-4E93-4639-8E06-C2A77955AB9F}" type="datetime1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35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D0D87-FA9D-4981-9BC8-1381B1112F77}" type="datetime1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2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E84A-FEF4-4303-9DEC-E20D8A23790B}" type="datetime1">
              <a:rPr lang="en-US" smtClean="0"/>
              <a:pPr/>
              <a:t>2/7/2020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A5200-20DC-4820-8CFD-E781CFA30A02}" type="datetime1">
              <a:rPr lang="en-US" smtClean="0"/>
              <a:pPr/>
              <a:t>2/7/2020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8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5600F30-04DF-4042-8211-66B6E02478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  <a:blipFill dpi="0" rotWithShape="1">
            <a:blip r:embed="rId2">
              <a:extLs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rcRect/>
            <a:stretch>
              <a:fillRect/>
            </a:stretch>
          </a:blipFill>
          <a:ln>
            <a:solidFill>
              <a:srgbClr val="FFFF66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9E259F5-DE12-41D4-960F-C1B2CAEA9D67}"/>
              </a:ext>
            </a:extLst>
          </p:cNvPr>
          <p:cNvSpPr txBox="1">
            <a:spLocks/>
          </p:cNvSpPr>
          <p:nvPr userDrawn="1"/>
        </p:nvSpPr>
        <p:spPr>
          <a:xfrm>
            <a:off x="2167203" y="6565833"/>
            <a:ext cx="7486462" cy="412087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1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গনি</a:t>
            </a:r>
            <a:r>
              <a:rPr lang="en-US" sz="1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</a:t>
            </a:r>
            <a:r>
              <a:rPr lang="bn-IN" sz="1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ন্ডল</a:t>
            </a:r>
            <a:r>
              <a:rPr lang="en-US" sz="1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800" b="1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1800" b="1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800" b="1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18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সমসাবাদ</a:t>
            </a:r>
            <a:r>
              <a:rPr lang="en-US" sz="1800" b="1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1800" b="1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1800" b="1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b="1" baseline="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800" b="1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IN" sz="1800" b="1" baseline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পাঁচবিবি ,জয়পুরহাট</a:t>
            </a:r>
            <a:endParaRPr lang="en-US" sz="1800" b="1" dirty="0">
              <a:solidFill>
                <a:schemeClr val="tx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0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8AA2A-07E3-4B8C-A1B2-F0F19D9B17C5}" type="datetime1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2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DC2C6-1C48-49D6-93BB-A11BC07D37AA}" type="datetime1">
              <a:rPr lang="en-US" smtClean="0"/>
              <a:pPr/>
              <a:t>2/7/2020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2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FAEC-B4A6-45B1-BC1C-8A85F32135E9}" type="datetime1">
              <a:rPr lang="en-US" smtClean="0"/>
              <a:pPr/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মোঃ হাদীউজ্জামান, ইন্সট্রাক্টর, রামপাল পাইলট গার্লস হাই স্কুল, রামপাল, বাগেরহাট।</a:t>
            </a:r>
            <a:endParaRPr lang="en-US" sz="800">
              <a:solidFill>
                <a:schemeClr val="bg1"/>
              </a:solidFill>
              <a:latin typeface="NikoshBAN" panose="02000000000000000000" pitchFamily="2" charset="0"/>
              <a:ea typeface="Verdana" panose="020B0604030504040204" pitchFamily="34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98BE-59F1-4E33-8F63-F183EB94E3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4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E7749A-590C-4BCD-BE16-3EB52C78BB59}" type="datetimeFigureOut">
              <a:rPr lang="en-US" smtClean="0"/>
              <a:pPr>
                <a:defRPr/>
              </a:pPr>
              <a:t>2/7/2020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2B4010-7F3D-4D91-A40E-C9CDE3456DF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92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jp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12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11" Type="http://schemas.openxmlformats.org/officeDocument/2006/relationships/image" Target="../media/image19.jpg"/><Relationship Id="rId5" Type="http://schemas.openxmlformats.org/officeDocument/2006/relationships/image" Target="../media/image32.jp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msabadgps&#2536;&#2534;&#2535;&#2539;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3983B41-302C-4DF4-B990-71A50064D7AE}"/>
              </a:ext>
            </a:extLst>
          </p:cNvPr>
          <p:cNvGrpSpPr/>
          <p:nvPr/>
        </p:nvGrpSpPr>
        <p:grpSpPr>
          <a:xfrm>
            <a:off x="205197" y="1728052"/>
            <a:ext cx="4171406" cy="4981906"/>
            <a:chOff x="3322321" y="679758"/>
            <a:chExt cx="4171406" cy="49819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431EE29-179B-4037-AA61-6C17450CED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025" b="9012"/>
            <a:stretch/>
          </p:blipFill>
          <p:spPr>
            <a:xfrm>
              <a:off x="3322321" y="679758"/>
              <a:ext cx="4171406" cy="498190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47A3AD1-0CB4-4A1D-99DF-B5C1C7C2F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2363" y="3004457"/>
              <a:ext cx="1046116" cy="104611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776BBB8-82C7-4FC7-9A3B-8C8FD66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9749" y="2481399"/>
              <a:ext cx="631344" cy="1046116"/>
            </a:xfrm>
            <a:prstGeom prst="rect">
              <a:avLst/>
            </a:prstGeom>
            <a:effectLst>
              <a:softEdge rad="63500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E36D9D2-A3DC-49CB-A34E-52E4622E3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994" y="3114988"/>
              <a:ext cx="804955" cy="804955"/>
            </a:xfrm>
            <a:prstGeom prst="rect">
              <a:avLst/>
            </a:prstGeom>
            <a:effectLst>
              <a:softEdge rad="127000"/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4EE011-8D39-48E1-94BE-3821F8C725DA}"/>
              </a:ext>
            </a:extLst>
          </p:cNvPr>
          <p:cNvSpPr txBox="1"/>
          <p:nvPr/>
        </p:nvSpPr>
        <p:spPr>
          <a:xfrm>
            <a:off x="-3884739" y="641329"/>
            <a:ext cx="1513066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905"/>
                <a:gradFill flip="none" rotWithShape="1"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0070C0"/>
                    </a:gs>
                    <a:gs pos="64000">
                      <a:srgbClr val="1A9E7A"/>
                    </a:gs>
                    <a:gs pos="51000">
                      <a:srgbClr val="33CC33"/>
                    </a:gs>
                    <a:gs pos="100000">
                      <a:srgbClr val="C00000"/>
                    </a:gs>
                  </a:gsLst>
                  <a:lin ang="150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আজকের</a:t>
            </a:r>
            <a:r>
              <a:rPr kumimoji="0" lang="en-US" sz="8000" b="1" i="0" u="none" strike="noStrike" kern="0" cap="none" spc="0" normalizeH="0" baseline="0" noProof="0" dirty="0">
                <a:ln w="1905"/>
                <a:gradFill flip="none" rotWithShape="1"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0070C0"/>
                    </a:gs>
                    <a:gs pos="64000">
                      <a:srgbClr val="1A9E7A"/>
                    </a:gs>
                    <a:gs pos="51000">
                      <a:srgbClr val="33CC33"/>
                    </a:gs>
                    <a:gs pos="100000">
                      <a:srgbClr val="C00000"/>
                    </a:gs>
                  </a:gsLst>
                  <a:lin ang="150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905"/>
                <a:gradFill flip="none" rotWithShape="1"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0070C0"/>
                    </a:gs>
                    <a:gs pos="64000">
                      <a:srgbClr val="1A9E7A"/>
                    </a:gs>
                    <a:gs pos="51000">
                      <a:srgbClr val="33CC33"/>
                    </a:gs>
                    <a:gs pos="100000">
                      <a:srgbClr val="C00000"/>
                    </a:gs>
                  </a:gsLst>
                  <a:lin ang="150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পাঠে</a:t>
            </a:r>
            <a:r>
              <a:rPr kumimoji="0" lang="en-US" sz="8000" b="1" i="0" u="none" strike="noStrike" kern="0" cap="none" spc="0" normalizeH="0" baseline="0" noProof="0" dirty="0">
                <a:ln w="1905"/>
                <a:gradFill flip="none" rotWithShape="1"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0070C0"/>
                    </a:gs>
                    <a:gs pos="64000">
                      <a:srgbClr val="1A9E7A"/>
                    </a:gs>
                    <a:gs pos="51000">
                      <a:srgbClr val="33CC33"/>
                    </a:gs>
                    <a:gs pos="100000">
                      <a:srgbClr val="C00000"/>
                    </a:gs>
                  </a:gsLst>
                  <a:lin ang="150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 err="1">
                <a:ln w="1905"/>
                <a:gradFill flip="none" rotWithShape="1"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0070C0"/>
                    </a:gs>
                    <a:gs pos="64000">
                      <a:srgbClr val="1A9E7A"/>
                    </a:gs>
                    <a:gs pos="51000">
                      <a:srgbClr val="33CC33"/>
                    </a:gs>
                    <a:gs pos="100000">
                      <a:srgbClr val="C00000"/>
                    </a:gs>
                  </a:gsLst>
                  <a:lin ang="150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সবাইকে</a:t>
            </a:r>
            <a:r>
              <a:rPr kumimoji="0" lang="en-US" sz="8000" b="1" i="0" u="none" strike="noStrike" kern="0" cap="none" spc="0" normalizeH="0" baseline="0" noProof="0" dirty="0">
                <a:ln w="1905"/>
                <a:gradFill flip="none" rotWithShape="1"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0070C0"/>
                    </a:gs>
                    <a:gs pos="64000">
                      <a:srgbClr val="1A9E7A"/>
                    </a:gs>
                    <a:gs pos="51000">
                      <a:srgbClr val="33CC33"/>
                    </a:gs>
                    <a:gs pos="100000">
                      <a:srgbClr val="C00000"/>
                    </a:gs>
                  </a:gsLst>
                  <a:lin ang="150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en-US" sz="8000" b="1" i="0" u="none" strike="noStrike" kern="0" cap="none" spc="0" normalizeH="0" baseline="0" noProof="0" dirty="0" err="1">
                <a:ln w="1905"/>
                <a:gradFill flip="none" rotWithShape="1"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0070C0"/>
                    </a:gs>
                    <a:gs pos="64000">
                      <a:srgbClr val="1A9E7A"/>
                    </a:gs>
                    <a:gs pos="51000">
                      <a:srgbClr val="33CC33"/>
                    </a:gs>
                    <a:gs pos="100000">
                      <a:srgbClr val="C00000"/>
                    </a:gs>
                  </a:gsLst>
                  <a:lin ang="150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স্বাগত</a:t>
            </a:r>
            <a:r>
              <a:rPr kumimoji="0" lang="en-US" sz="8000" b="1" i="0" u="none" strike="noStrike" kern="0" cap="none" spc="0" normalizeH="0" baseline="0" noProof="0" dirty="0">
                <a:ln w="1905"/>
                <a:gradFill flip="none" rotWithShape="1"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0070C0"/>
                    </a:gs>
                    <a:gs pos="64000">
                      <a:srgbClr val="1A9E7A"/>
                    </a:gs>
                    <a:gs pos="51000">
                      <a:srgbClr val="33CC33"/>
                    </a:gs>
                    <a:gs pos="100000">
                      <a:srgbClr val="C00000"/>
                    </a:gs>
                  </a:gsLst>
                  <a:lin ang="150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553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48000" fill="hold" nodeType="clickEffect" p14:presetBounceEnd="7000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1276 -0.01435 L 0.61432 -0.0081 " pathEditMode="relative" rAng="0" ptsTypes="AA" p14:bounceEnd="7000">
                                          <p:cBhvr>
                                            <p:cTn id="6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078" y="30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3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3" presetClass="path" presetSubtype="0" accel="48000" fill="hold" nodeType="click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0.01276 -0.01435 L 0.61432 -0.0081 " pathEditMode="relative" rAng="0" ptsTypes="AA">
                                          <p:cBhvr>
                                            <p:cTn id="6" dur="5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078" y="30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explode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2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3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C8C474-7F8C-4FDD-8B55-C8A58C606511}"/>
              </a:ext>
            </a:extLst>
          </p:cNvPr>
          <p:cNvSpPr txBox="1"/>
          <p:nvPr/>
        </p:nvSpPr>
        <p:spPr>
          <a:xfrm>
            <a:off x="4779819" y="235527"/>
            <a:ext cx="205047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8E2E23-F09C-4741-B19F-1C4DC4B767DC}"/>
              </a:ext>
            </a:extLst>
          </p:cNvPr>
          <p:cNvSpPr txBox="1"/>
          <p:nvPr/>
        </p:nvSpPr>
        <p:spPr>
          <a:xfrm>
            <a:off x="886691" y="937368"/>
            <a:ext cx="104186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ৌসুমে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 </a:t>
            </a:r>
            <a:r>
              <a:rPr lang="as-IN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োকে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47EC74B-A7A1-4B02-B4A2-BEE1BF8962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8443364"/>
              </p:ext>
            </p:extLst>
          </p:nvPr>
        </p:nvGraphicFramePr>
        <p:xfrm>
          <a:off x="2328813" y="2260807"/>
          <a:ext cx="6952484" cy="3898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328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6111E2-B6D5-45D8-AD91-36F1A0298EF8}"/>
              </a:ext>
            </a:extLst>
          </p:cNvPr>
          <p:cNvSpPr txBox="1"/>
          <p:nvPr/>
        </p:nvSpPr>
        <p:spPr>
          <a:xfrm>
            <a:off x="4329288" y="411383"/>
            <a:ext cx="3692209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6003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ফল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2CA311-6825-40FB-ADF0-7B90EF5B2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88" y="1397454"/>
            <a:ext cx="3515619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084E1-025F-4C3F-8F72-C2E2820BF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68" y="1397454"/>
            <a:ext cx="3515619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994BE8-51E4-4001-9554-DE4AD77B8F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66" y="1397454"/>
            <a:ext cx="3515619" cy="2952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57243F-8AE2-4FA5-AD8E-FE57AF6D7FE7}"/>
              </a:ext>
            </a:extLst>
          </p:cNvPr>
          <p:cNvSpPr txBox="1"/>
          <p:nvPr/>
        </p:nvSpPr>
        <p:spPr>
          <a:xfrm>
            <a:off x="419566" y="5123178"/>
            <a:ext cx="10727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। 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D0BB8F-9E88-402C-B313-8248792D4E12}"/>
              </a:ext>
            </a:extLst>
          </p:cNvPr>
          <p:cNvSpPr txBox="1"/>
          <p:nvPr/>
        </p:nvSpPr>
        <p:spPr>
          <a:xfrm>
            <a:off x="1273628" y="4350204"/>
            <a:ext cx="1502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AA4564-82CD-4F57-8F0B-97F150036276}"/>
              </a:ext>
            </a:extLst>
          </p:cNvPr>
          <p:cNvSpPr/>
          <p:nvPr/>
        </p:nvSpPr>
        <p:spPr>
          <a:xfrm>
            <a:off x="9269142" y="4350202"/>
            <a:ext cx="13612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631CBE-1C0D-4962-A1ED-724F9A3433BA}"/>
              </a:ext>
            </a:extLst>
          </p:cNvPr>
          <p:cNvSpPr/>
          <p:nvPr/>
        </p:nvSpPr>
        <p:spPr>
          <a:xfrm>
            <a:off x="5435697" y="4350203"/>
            <a:ext cx="80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</p:spTree>
    <p:extLst>
      <p:ext uri="{BB962C8B-B14F-4D97-AF65-F5344CB8AC3E}">
        <p14:creationId xmlns:p14="http://schemas.microsoft.com/office/powerpoint/2010/main" val="41465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7270D0-FB37-442B-BB36-C046C80DD819}"/>
              </a:ext>
            </a:extLst>
          </p:cNvPr>
          <p:cNvSpPr txBox="1"/>
          <p:nvPr/>
        </p:nvSpPr>
        <p:spPr>
          <a:xfrm>
            <a:off x="4278086" y="244928"/>
            <a:ext cx="3494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as-IN" sz="48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8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8900CD-BA55-4E39-95ED-A59822B0E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86" y="1812435"/>
            <a:ext cx="3635829" cy="3032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C749C4-DAC7-4F52-B5BC-2143AF559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487" y="1843087"/>
            <a:ext cx="3635829" cy="3002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4F0B8A-3A43-4A39-9C5D-BCDE6D8073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6" y="1812436"/>
            <a:ext cx="3635829" cy="3032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14AD8A-C6F1-4615-BCA2-0E842B67E7C6}"/>
              </a:ext>
            </a:extLst>
          </p:cNvPr>
          <p:cNvSpPr txBox="1"/>
          <p:nvPr/>
        </p:nvSpPr>
        <p:spPr>
          <a:xfrm>
            <a:off x="315685" y="5166522"/>
            <a:ext cx="11560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 </a:t>
            </a:r>
            <a:r>
              <a:rPr lang="en-US" sz="4400" dirty="0" err="1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</a:t>
            </a:r>
            <a:r>
              <a:rPr lang="as-IN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40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as-IN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 err="1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সই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 </a:t>
            </a:r>
            <a:r>
              <a:rPr lang="as-IN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নারিকেল</a:t>
            </a:r>
            <a:r>
              <a:rPr lang="en-US" sz="4400" dirty="0">
                <a:solidFill>
                  <a:srgbClr val="1F0D2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>
              <a:solidFill>
                <a:srgbClr val="1F0D2D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730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7882B6-7814-43D9-AC12-CF7B4A70D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87" y="1148080"/>
            <a:ext cx="1910212" cy="1911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AE2B22-A324-418B-9CA0-558924E7C5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10104" r="34069" b="21243"/>
          <a:stretch/>
        </p:blipFill>
        <p:spPr>
          <a:xfrm>
            <a:off x="7323983" y="1148080"/>
            <a:ext cx="1880739" cy="1911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6500B4-DC98-48C0-B7C9-EBC929033E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11" r="25898" b="4675"/>
          <a:stretch/>
        </p:blipFill>
        <p:spPr>
          <a:xfrm>
            <a:off x="5105379" y="1148080"/>
            <a:ext cx="1872229" cy="1911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0B6D8B-F026-4638-B64A-0F585E4F7A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3307" b="39557"/>
          <a:stretch/>
        </p:blipFill>
        <p:spPr>
          <a:xfrm>
            <a:off x="2819183" y="1148080"/>
            <a:ext cx="1910212" cy="1911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A44CA0-17E3-45A8-A75B-299CC89281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58"/>
          <a:stretch/>
        </p:blipFill>
        <p:spPr>
          <a:xfrm>
            <a:off x="9686218" y="3530090"/>
            <a:ext cx="1884664" cy="1938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C70564-3D1E-48D6-86EA-F916C1F500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218" y="1174272"/>
            <a:ext cx="1872230" cy="1861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EE0840-402E-4711-A8F4-798B77D9E1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r="12939"/>
          <a:stretch/>
        </p:blipFill>
        <p:spPr>
          <a:xfrm>
            <a:off x="2784097" y="3547653"/>
            <a:ext cx="1958406" cy="1911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DF1ECB-C6C3-425B-B0CA-7DEB26C622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8986" y="3478253"/>
            <a:ext cx="2085013" cy="21181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346723-F183-43F9-89DB-8BA76076CF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4" y="3547653"/>
            <a:ext cx="1948197" cy="1920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469AE-FA34-4C78-B7E0-33999B63F7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83" y="3556327"/>
            <a:ext cx="1910212" cy="1911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AEEF4B-7F42-420B-9F33-0BAD87C4FFD0}"/>
              </a:ext>
            </a:extLst>
          </p:cNvPr>
          <p:cNvSpPr txBox="1"/>
          <p:nvPr/>
        </p:nvSpPr>
        <p:spPr>
          <a:xfrm>
            <a:off x="4912346" y="301695"/>
            <a:ext cx="225829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ফল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F1FAC-8BFA-42B3-B457-E87FEE0BD89A}"/>
              </a:ext>
            </a:extLst>
          </p:cNvPr>
          <p:cNvSpPr txBox="1"/>
          <p:nvPr/>
        </p:nvSpPr>
        <p:spPr>
          <a:xfrm>
            <a:off x="1143692" y="2924492"/>
            <a:ext cx="1022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936EE0-77B6-483D-A66D-5B34D5C0ECE6}"/>
              </a:ext>
            </a:extLst>
          </p:cNvPr>
          <p:cNvSpPr txBox="1"/>
          <p:nvPr/>
        </p:nvSpPr>
        <p:spPr>
          <a:xfrm>
            <a:off x="3276090" y="2962878"/>
            <a:ext cx="69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564D2F-7864-4564-A76B-A25992DAAE7C}"/>
              </a:ext>
            </a:extLst>
          </p:cNvPr>
          <p:cNvSpPr txBox="1"/>
          <p:nvPr/>
        </p:nvSpPr>
        <p:spPr>
          <a:xfrm>
            <a:off x="5645459" y="2940863"/>
            <a:ext cx="1293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r>
              <a:rPr lang="en-US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34CC05-2A91-4D52-8FDC-26961A76C901}"/>
              </a:ext>
            </a:extLst>
          </p:cNvPr>
          <p:cNvSpPr txBox="1"/>
          <p:nvPr/>
        </p:nvSpPr>
        <p:spPr>
          <a:xfrm>
            <a:off x="880655" y="5377373"/>
            <a:ext cx="1096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8C59B-39F7-4327-AF8C-633C12E4AEDB}"/>
              </a:ext>
            </a:extLst>
          </p:cNvPr>
          <p:cNvSpPr txBox="1"/>
          <p:nvPr/>
        </p:nvSpPr>
        <p:spPr>
          <a:xfrm>
            <a:off x="7916890" y="2964212"/>
            <a:ext cx="692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A0C61A-D55F-4743-A094-32C9E1D13B14}"/>
              </a:ext>
            </a:extLst>
          </p:cNvPr>
          <p:cNvSpPr txBox="1"/>
          <p:nvPr/>
        </p:nvSpPr>
        <p:spPr>
          <a:xfrm>
            <a:off x="3232999" y="5362448"/>
            <a:ext cx="1035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রমুজ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42AA3-6A38-4B10-80B4-F6963E464F3A}"/>
              </a:ext>
            </a:extLst>
          </p:cNvPr>
          <p:cNvSpPr txBox="1"/>
          <p:nvPr/>
        </p:nvSpPr>
        <p:spPr>
          <a:xfrm>
            <a:off x="5555567" y="5362449"/>
            <a:ext cx="1407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506D14-EDAF-4D49-806C-D2E2C2A8C3EE}"/>
              </a:ext>
            </a:extLst>
          </p:cNvPr>
          <p:cNvSpPr txBox="1"/>
          <p:nvPr/>
        </p:nvSpPr>
        <p:spPr>
          <a:xfrm>
            <a:off x="7934473" y="5379182"/>
            <a:ext cx="1078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4FEF39-73F6-4828-A792-AF704CD24627}"/>
              </a:ext>
            </a:extLst>
          </p:cNvPr>
          <p:cNvSpPr txBox="1"/>
          <p:nvPr/>
        </p:nvSpPr>
        <p:spPr>
          <a:xfrm>
            <a:off x="10275969" y="5377374"/>
            <a:ext cx="858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B932C3-9D53-4B90-9E21-E03B2FEFA9E4}"/>
              </a:ext>
            </a:extLst>
          </p:cNvPr>
          <p:cNvSpPr txBox="1"/>
          <p:nvPr/>
        </p:nvSpPr>
        <p:spPr>
          <a:xfrm>
            <a:off x="10037613" y="2940862"/>
            <a:ext cx="138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25ACD7-7E74-4D77-9DD2-C70819939202}"/>
              </a:ext>
            </a:extLst>
          </p:cNvPr>
          <p:cNvSpPr txBox="1"/>
          <p:nvPr/>
        </p:nvSpPr>
        <p:spPr>
          <a:xfrm>
            <a:off x="-1" y="5947223"/>
            <a:ext cx="12067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জাম,লিচু,কাঁঠাল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আমড়া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আতা,আনারস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1594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0A4B9E-58D8-4F81-A171-534BFE008285}"/>
              </a:ext>
            </a:extLst>
          </p:cNvPr>
          <p:cNvSpPr txBox="1"/>
          <p:nvPr/>
        </p:nvSpPr>
        <p:spPr>
          <a:xfrm>
            <a:off x="4415938" y="243392"/>
            <a:ext cx="2779341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bn-IN" sz="6000" dirty="0"/>
              <a:t> </a:t>
            </a:r>
            <a:endParaRPr lang="en-US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BEEC99-F06D-46A5-9728-9CDA789D6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2186" y="212490"/>
            <a:ext cx="1556657" cy="1556657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03D4076-AE24-49E9-B4C0-B1F333DF1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8455366"/>
              </p:ext>
            </p:extLst>
          </p:nvPr>
        </p:nvGraphicFramePr>
        <p:xfrm>
          <a:off x="1858782" y="1510853"/>
          <a:ext cx="8214608" cy="5103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642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3DBB4F-5C3D-4082-BB25-42456E619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26" y="90687"/>
            <a:ext cx="11834948" cy="657865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7FBF93F-6C33-4432-A093-54F55649E9B3}"/>
              </a:ext>
            </a:extLst>
          </p:cNvPr>
          <p:cNvSpPr/>
          <p:nvPr/>
        </p:nvSpPr>
        <p:spPr>
          <a:xfrm>
            <a:off x="2974975" y="158256"/>
            <a:ext cx="65790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800" b="1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48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0E783-C626-47C6-8B63-BDAD25B8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779" y="1022923"/>
            <a:ext cx="4217708" cy="51960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977015-48FA-42F3-BD07-490D73A5C3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794" t="19270" r="42277" b="12839"/>
          <a:stretch/>
        </p:blipFill>
        <p:spPr>
          <a:xfrm>
            <a:off x="6924022" y="970671"/>
            <a:ext cx="4217708" cy="52482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901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67CD9F-B68E-45C0-B27B-C8758948971F}"/>
              </a:ext>
            </a:extLst>
          </p:cNvPr>
          <p:cNvSpPr txBox="1"/>
          <p:nvPr/>
        </p:nvSpPr>
        <p:spPr>
          <a:xfrm>
            <a:off x="3232295" y="2965793"/>
            <a:ext cx="5011670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কোনটি</a:t>
            </a:r>
            <a:r>
              <a:rPr kumimoji="0" lang="en-US" sz="4000" b="1" i="0" u="none" strike="noStrike" kern="0" cap="none" spc="0" normalizeH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বারোমাসি</a:t>
            </a:r>
            <a:r>
              <a:rPr kumimoji="0" lang="en-US" sz="4000" b="1" i="0" u="none" strike="noStrike" kern="0" cap="none" spc="0" normalizeH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ফল</a:t>
            </a:r>
            <a:r>
              <a:rPr kumimoji="0" lang="en-US" sz="4000" b="1" i="0" u="none" strike="noStrike" kern="0" cap="none" spc="0" normalizeH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IN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 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73C4D-73D1-470E-952E-B669894CD739}"/>
              </a:ext>
            </a:extLst>
          </p:cNvPr>
          <p:cNvSpPr txBox="1"/>
          <p:nvPr/>
        </p:nvSpPr>
        <p:spPr>
          <a:xfrm>
            <a:off x="1551188" y="4108575"/>
            <a:ext cx="3703820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কমলা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8CC10F-6C59-4DC1-A91C-1F02C1FDA1FD}"/>
              </a:ext>
            </a:extLst>
          </p:cNvPr>
          <p:cNvSpPr txBox="1"/>
          <p:nvPr/>
        </p:nvSpPr>
        <p:spPr>
          <a:xfrm>
            <a:off x="6366377" y="4108575"/>
            <a:ext cx="3644554" cy="70788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খ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b="1" kern="0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234F9-3E69-4985-9D96-7E111CB1372C}"/>
              </a:ext>
            </a:extLst>
          </p:cNvPr>
          <p:cNvSpPr txBox="1"/>
          <p:nvPr/>
        </p:nvSpPr>
        <p:spPr>
          <a:xfrm>
            <a:off x="1536197" y="5543897"/>
            <a:ext cx="3718811" cy="707886"/>
          </a:xfrm>
          <a:prstGeom prst="rect">
            <a:avLst/>
          </a:prstGeom>
          <a:solidFill>
            <a:srgbClr val="FFFF66"/>
          </a:solidFill>
          <a:ln w="63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 </a:t>
            </a:r>
            <a:r>
              <a:rPr kumimoji="0" lang="en-US" sz="4000" b="1" i="0" u="none" strike="noStrike" kern="0" cap="none" spc="0" normalizeH="0" baseline="0" noProof="0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তরমুজ</a:t>
            </a:r>
            <a:r>
              <a:rPr kumimoji="0" lang="bn-IN" sz="4000" b="1" i="0" u="none" strike="noStrike" kern="0" cap="none" spc="0" normalizeH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SutonnyMJ" pitchFamily="2" charset="0"/>
                <a:ea typeface="+mn-ea"/>
                <a:cs typeface="SolaimanLipi" pitchFamily="2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CD731D-AB5E-4390-BF39-712E7013E4E8}"/>
              </a:ext>
            </a:extLst>
          </p:cNvPr>
          <p:cNvSpPr txBox="1"/>
          <p:nvPr/>
        </p:nvSpPr>
        <p:spPr>
          <a:xfrm>
            <a:off x="6477000" y="5543897"/>
            <a:ext cx="3533931" cy="707886"/>
          </a:xfrm>
          <a:prstGeom prst="rect">
            <a:avLst/>
          </a:prstGeom>
          <a:solidFill>
            <a:srgbClr val="00FF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ঘ</a:t>
            </a:r>
            <a:r>
              <a:rPr kumimoji="0" lang="en-US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</a:t>
            </a:r>
            <a:r>
              <a:rPr kumimoji="0" lang="bn-BD" sz="40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b="1" kern="0" dirty="0" err="1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4000" b="1" kern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kumimoji="0" lang="en-US" sz="40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6311E-BE37-4DF8-B0BB-FFE1322C00F7}"/>
              </a:ext>
            </a:extLst>
          </p:cNvPr>
          <p:cNvSpPr txBox="1"/>
          <p:nvPr/>
        </p:nvSpPr>
        <p:spPr>
          <a:xfrm>
            <a:off x="717643" y="780085"/>
            <a:ext cx="2257376" cy="769441"/>
          </a:xfrm>
          <a:prstGeom prst="rect">
            <a:avLst/>
          </a:prstGeom>
          <a:solidFill>
            <a:srgbClr val="FFFF66"/>
          </a:solidFill>
          <a:ln w="19050" cap="flat" cmpd="sng" algn="ctr">
            <a:noFill/>
            <a:prstDash val="sysDot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1430"/>
                <a:solidFill>
                  <a:srgbClr val="E32D91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ভুল উত্তর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0F0A50-7C5F-456D-9003-249E180E43D4}"/>
              </a:ext>
            </a:extLst>
          </p:cNvPr>
          <p:cNvSpPr txBox="1"/>
          <p:nvPr/>
        </p:nvSpPr>
        <p:spPr>
          <a:xfrm>
            <a:off x="524459" y="785791"/>
            <a:ext cx="2643743" cy="923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সঠিক উত্তর </a:t>
            </a:r>
            <a:r>
              <a:rPr kumimoji="0" lang="bn-BD" sz="4800" b="1" i="0" u="none" strike="noStrike" kern="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1" i="0" u="none" strike="noStrike" kern="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48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8E7AA-E3AA-42A2-8A4E-20480B1FF45A}"/>
              </a:ext>
            </a:extLst>
          </p:cNvPr>
          <p:cNvSpPr txBox="1"/>
          <p:nvPr/>
        </p:nvSpPr>
        <p:spPr>
          <a:xfrm>
            <a:off x="6174994" y="3434811"/>
            <a:ext cx="762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13BD17-47B2-459E-A167-DEF3D8C4C1D2}"/>
              </a:ext>
            </a:extLst>
          </p:cNvPr>
          <p:cNvGrpSpPr/>
          <p:nvPr/>
        </p:nvGrpSpPr>
        <p:grpSpPr>
          <a:xfrm>
            <a:off x="8865017" y="150236"/>
            <a:ext cx="3018977" cy="2500361"/>
            <a:chOff x="8865017" y="150236"/>
            <a:chExt cx="3018977" cy="2500361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4E378144-12CE-42C4-B581-8CF6CB04762E}"/>
                </a:ext>
              </a:extLst>
            </p:cNvPr>
            <p:cNvSpPr/>
            <p:nvPr/>
          </p:nvSpPr>
          <p:spPr>
            <a:xfrm rot="316013">
              <a:off x="8865017" y="150236"/>
              <a:ext cx="3018977" cy="2500361"/>
            </a:xfrm>
            <a:prstGeom prst="cloudCallou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7C7B47-DE72-4CB4-939A-E48A183F9E33}"/>
                </a:ext>
              </a:extLst>
            </p:cNvPr>
            <p:cNvSpPr/>
            <p:nvPr/>
          </p:nvSpPr>
          <p:spPr>
            <a:xfrm rot="19996123">
              <a:off x="9227089" y="984918"/>
              <a:ext cx="238078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bn-BD" sz="2400" b="1" dirty="0">
                  <a:ln w="0"/>
                  <a:solidFill>
                    <a:srgbClr val="381850"/>
                  </a:solidFill>
                  <a:latin typeface="NikoshBAN" pitchFamily="2" charset="0"/>
                  <a:cs typeface="NikoshBAN" pitchFamily="2" charset="0"/>
                </a:rPr>
                <a:t>উত্তরের অপশনগুলোতে </a:t>
              </a:r>
              <a:endParaRPr lang="bn-IN" sz="2400" b="1" dirty="0">
                <a:ln w="0"/>
                <a:solidFill>
                  <a:srgbClr val="381850"/>
                </a:solidFill>
                <a:latin typeface="NikoshBAN" pitchFamily="2" charset="0"/>
                <a:cs typeface="NikoshBAN" pitchFamily="2" charset="0"/>
              </a:endParaRPr>
            </a:p>
            <a:p>
              <a:pPr defTabSz="914400"/>
              <a:r>
                <a:rPr lang="bn-BD" sz="2400" b="1" dirty="0">
                  <a:ln w="0"/>
                  <a:solidFill>
                    <a:srgbClr val="381850"/>
                  </a:solidFill>
                  <a:latin typeface="NikoshBAN" pitchFamily="2" charset="0"/>
                  <a:cs typeface="NikoshBAN" pitchFamily="2" charset="0"/>
                </a:rPr>
                <a:t>ক্লিক কর </a:t>
              </a:r>
              <a:endParaRPr lang="en-US" sz="2400" b="1" dirty="0">
                <a:ln w="0"/>
                <a:solidFill>
                  <a:srgbClr val="3818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3DB887B-FF6A-4983-85C3-8E39E470F619}"/>
              </a:ext>
            </a:extLst>
          </p:cNvPr>
          <p:cNvSpPr/>
          <p:nvPr/>
        </p:nvSpPr>
        <p:spPr>
          <a:xfrm>
            <a:off x="4804413" y="327776"/>
            <a:ext cx="2436148" cy="16782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6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8" grpId="0" animBg="1"/>
      <p:bldP spid="8" grpId="1" animBg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73031" y="4434152"/>
            <a:ext cx="7144739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3031" y="2386064"/>
            <a:ext cx="411745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031" y="3410108"/>
            <a:ext cx="6125408" cy="70788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বারোমাসি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FA980B-BC05-41A3-A141-4A301DD3614E}"/>
              </a:ext>
            </a:extLst>
          </p:cNvPr>
          <p:cNvSpPr/>
          <p:nvPr/>
        </p:nvSpPr>
        <p:spPr>
          <a:xfrm>
            <a:off x="4996875" y="207523"/>
            <a:ext cx="2436148" cy="16782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মুল্যায়ণ</a:t>
            </a:r>
            <a:endParaRPr lang="en-US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949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8025" y="4089001"/>
            <a:ext cx="64142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bg1"/>
                </a:solidFill>
              </a:rPr>
              <a:t>যে কোন তিন প্রকার খাদ্যের কাজ বাড়ী থেকে লিখে আনবে ।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61519D-7A80-456B-9D34-4AC4CA79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8870" y="208398"/>
            <a:ext cx="7974259" cy="45236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009E6C5-3941-4A80-8FA4-90F7A35FC588}"/>
              </a:ext>
            </a:extLst>
          </p:cNvPr>
          <p:cNvSpPr/>
          <p:nvPr/>
        </p:nvSpPr>
        <p:spPr>
          <a:xfrm>
            <a:off x="3749043" y="2875002"/>
            <a:ext cx="46939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6600" b="1" dirty="0">
                <a:solidFill>
                  <a:schemeClr val="accent2">
                    <a:lumMod val="50000"/>
                  </a:schemeClr>
                </a:solidFill>
              </a:rPr>
              <a:t>বাড়ীর কাজ </a:t>
            </a:r>
            <a:endParaRPr lang="en-US" sz="6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ED8F38-2A95-4E7D-9A28-D4568724C453}"/>
              </a:ext>
            </a:extLst>
          </p:cNvPr>
          <p:cNvSpPr txBox="1"/>
          <p:nvPr/>
        </p:nvSpPr>
        <p:spPr>
          <a:xfrm>
            <a:off x="1603948" y="5141626"/>
            <a:ext cx="9308891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লিখে আনবে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440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40E5C8-AFDE-481A-82C7-2C062EC591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9"/>
          <a:stretch/>
        </p:blipFill>
        <p:spPr>
          <a:xfrm>
            <a:off x="1044431" y="381082"/>
            <a:ext cx="10662659" cy="57980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A2F30A-EC8D-4406-BDE5-1C815838160C}"/>
              </a:ext>
            </a:extLst>
          </p:cNvPr>
          <p:cNvSpPr/>
          <p:nvPr/>
        </p:nvSpPr>
        <p:spPr>
          <a:xfrm>
            <a:off x="0" y="2051700"/>
            <a:ext cx="11286114" cy="2754600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lvl="0" algn="ctr"/>
            <a:r>
              <a:rPr lang="as-IN" sz="17300" b="1" dirty="0">
                <a:ln/>
                <a:gradFill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FF00"/>
                    </a:gs>
                    <a:gs pos="76000">
                      <a:srgbClr val="FFFF00"/>
                    </a:gs>
                    <a:gs pos="64000">
                      <a:srgbClr val="FF0000"/>
                    </a:gs>
                    <a:gs pos="51000">
                      <a:srgbClr val="FEBB00"/>
                    </a:gs>
                    <a:gs pos="100000">
                      <a:srgbClr val="C00000"/>
                    </a:gs>
                  </a:gsLst>
                  <a:lin ang="15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7300" b="1" dirty="0" err="1">
                <a:ln/>
                <a:gradFill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FF00"/>
                    </a:gs>
                    <a:gs pos="76000">
                      <a:srgbClr val="FFFF00"/>
                    </a:gs>
                    <a:gs pos="64000">
                      <a:srgbClr val="FF0000"/>
                    </a:gs>
                    <a:gs pos="51000">
                      <a:srgbClr val="FEBB00"/>
                    </a:gs>
                    <a:gs pos="100000">
                      <a:srgbClr val="C00000"/>
                    </a:gs>
                  </a:gsLst>
                  <a:lin ang="15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17300" b="1" dirty="0">
                <a:ln/>
                <a:gradFill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FF00"/>
                    </a:gs>
                    <a:gs pos="76000">
                      <a:srgbClr val="FFFF00"/>
                    </a:gs>
                    <a:gs pos="64000">
                      <a:srgbClr val="FF0000"/>
                    </a:gs>
                    <a:gs pos="51000">
                      <a:srgbClr val="FEBB00"/>
                    </a:gs>
                    <a:gs pos="100000">
                      <a:srgbClr val="C00000"/>
                    </a:gs>
                  </a:gsLst>
                  <a:lin ang="15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7300" b="1" dirty="0" err="1">
                <a:ln/>
                <a:gradFill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FF00"/>
                    </a:gs>
                    <a:gs pos="76000">
                      <a:srgbClr val="FFFF00"/>
                    </a:gs>
                    <a:gs pos="64000">
                      <a:srgbClr val="FF0000"/>
                    </a:gs>
                    <a:gs pos="51000">
                      <a:srgbClr val="FEBB00"/>
                    </a:gs>
                    <a:gs pos="100000">
                      <a:srgbClr val="C00000"/>
                    </a:gs>
                  </a:gsLst>
                  <a:lin ang="15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7300" b="1" dirty="0">
                <a:ln/>
                <a:gradFill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FF00"/>
                    </a:gs>
                    <a:gs pos="76000">
                      <a:srgbClr val="FFFF00"/>
                    </a:gs>
                    <a:gs pos="64000">
                      <a:srgbClr val="FF0000"/>
                    </a:gs>
                    <a:gs pos="51000">
                      <a:srgbClr val="FEBB00"/>
                    </a:gs>
                    <a:gs pos="100000">
                      <a:srgbClr val="C00000"/>
                    </a:gs>
                  </a:gsLst>
                  <a:lin ang="15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9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9553FF-F7F5-48B9-97C3-FDA317A1E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9007" y="11724"/>
            <a:ext cx="4620916" cy="123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342900">
              <a:spcBef>
                <a:spcPct val="0"/>
              </a:spcBef>
              <a:buClrTx/>
              <a:buSzTx/>
              <a:buNone/>
            </a:pPr>
            <a:r>
              <a:rPr lang="en-US" altLang="en-US" sz="74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60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পরিচিতি…</a:t>
            </a:r>
            <a:r>
              <a:rPr lang="en-US" altLang="en-US" sz="74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altLang="en-US" sz="7425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0CB33-7FAE-4892-AA1B-1C4DB1A6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4044" y="3710719"/>
            <a:ext cx="3114563" cy="258532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2B1E5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defTabSz="342900">
              <a:spcBef>
                <a:spcPct val="0"/>
              </a:spcBef>
              <a:buClrTx/>
              <a:buSzTx/>
              <a:buNone/>
            </a:pP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2700" b="1" dirty="0" err="1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pPr algn="ctr" defTabSz="342900">
              <a:spcBef>
                <a:spcPct val="0"/>
              </a:spcBef>
              <a:buClrTx/>
              <a:buSzTx/>
              <a:buNone/>
            </a:pP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প্রাথমিক </a:t>
            </a:r>
            <a:r>
              <a:rPr lang="en-US" altLang="en-US" sz="2700" b="1" dirty="0" err="1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altLang="en-US" sz="2700" b="1" dirty="0">
              <a:solidFill>
                <a:srgbClr val="5B9BD5">
                  <a:lumMod val="5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342900">
              <a:spcBef>
                <a:spcPct val="0"/>
              </a:spcBef>
              <a:buClrTx/>
              <a:buSzTx/>
              <a:buNone/>
            </a:pP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  <a:p>
            <a:pPr algn="ctr" defTabSz="342900">
              <a:spcBef>
                <a:spcPct val="0"/>
              </a:spcBef>
              <a:buClrTx/>
              <a:buSzTx/>
              <a:buNone/>
            </a:pP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  <a:p>
            <a:pPr algn="ctr" defTabSz="342900">
              <a:spcBef>
                <a:spcPct val="0"/>
              </a:spcBef>
              <a:buClrTx/>
              <a:buSzTx/>
              <a:buNone/>
            </a:pP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 </a:t>
            </a:r>
            <a:endParaRPr lang="en-US" altLang="en-US" sz="2700" b="1" dirty="0">
              <a:solidFill>
                <a:srgbClr val="5B9BD5">
                  <a:lumMod val="5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342900">
              <a:spcBef>
                <a:spcPct val="0"/>
              </a:spcBef>
              <a:buClrTx/>
              <a:buSzTx/>
              <a:buNone/>
            </a:pPr>
            <a:r>
              <a:rPr lang="en-US" altLang="en-US" sz="2700" b="1" dirty="0" err="1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০৬-</a:t>
            </a: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২-২০</a:t>
            </a:r>
            <a:r>
              <a:rPr lang="as-IN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altLang="en-US" sz="27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altLang="en-US" sz="21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altLang="en-US" sz="2100" b="1" dirty="0">
                <a:solidFill>
                  <a:srgbClr val="5B9BD5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1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altLang="en-US" sz="18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s-IN" altLang="en-US" sz="27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26A1F2-6658-44D3-B9B9-A3239B869487}"/>
              </a:ext>
            </a:extLst>
          </p:cNvPr>
          <p:cNvSpPr/>
          <p:nvPr/>
        </p:nvSpPr>
        <p:spPr>
          <a:xfrm>
            <a:off x="1135044" y="3769588"/>
            <a:ext cx="3958133" cy="29546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342900"/>
            <a:r>
              <a:rPr lang="as-IN" altLang="en-US" sz="27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আব্দুল গনি মন্ডল </a:t>
            </a:r>
          </a:p>
          <a:p>
            <a:pPr algn="ctr" defTabSz="342900"/>
            <a:r>
              <a:rPr lang="as-IN" altLang="en-US" sz="27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 শিক্ষক</a:t>
            </a:r>
          </a:p>
          <a:p>
            <a:pPr algn="ctr" defTabSz="342900"/>
            <a:r>
              <a:rPr lang="as-IN" altLang="en-US" sz="27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সমসাবাদ সঃ প্রা</a:t>
            </a:r>
            <a:r>
              <a:rPr lang="en-US" altLang="en-US" sz="27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altLang="en-US" sz="27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altLang="en-US" sz="27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 defTabSz="342900"/>
            <a:r>
              <a:rPr lang="en-US" altLang="en-US" sz="2700" dirty="0" err="1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as-IN" altLang="en-US" sz="27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বিবি, জয়পুরহাট।</a:t>
            </a:r>
            <a:endParaRPr lang="en-US" altLang="en-US" sz="2700" dirty="0">
              <a:solidFill>
                <a:srgbClr val="ED7D31">
                  <a:lumMod val="50000"/>
                </a:srgb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342900"/>
            <a:r>
              <a:rPr lang="en-US" altLang="en-US" sz="2100" dirty="0" err="1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altLang="en-US" sz="2100" dirty="0">
                <a:solidFill>
                  <a:srgbClr val="ED7D31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০১৭৫০৬১২৪২৪</a:t>
            </a:r>
          </a:p>
          <a:p>
            <a:pPr algn="ctr" defTabSz="342900"/>
            <a:endParaRPr lang="en-US" altLang="en-US" sz="21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342900"/>
            <a:r>
              <a:rPr lang="en-US" altLang="en-US" sz="21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 : </a:t>
            </a:r>
            <a:r>
              <a:rPr lang="en-US" altLang="en-US" sz="1500" b="1" dirty="0" err="1">
                <a:solidFill>
                  <a:srgbClr val="3211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somsabadgps</a:t>
            </a:r>
            <a:r>
              <a:rPr lang="en-US" altLang="en-US" sz="1500" b="1" dirty="0" err="1">
                <a:solidFill>
                  <a:srgbClr val="3211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2015</a:t>
            </a:r>
            <a:r>
              <a:rPr lang="en-US" altLang="en-US" sz="1500" b="1" dirty="0" err="1">
                <a:solidFill>
                  <a:srgbClr val="3211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en-US" altLang="en-US" sz="1500" b="1" dirty="0">
                <a:solidFill>
                  <a:srgbClr val="3211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altLang="en-US" sz="1500" b="1" dirty="0">
              <a:solidFill>
                <a:srgbClr val="3211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6E400-D62D-4D41-8482-17E7E0C21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487" y="984184"/>
            <a:ext cx="1141956" cy="3857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A40F68-8B57-45FC-AFB4-37755F427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4741" y="1138100"/>
            <a:ext cx="2110145" cy="20294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3D5FBD-31A7-410E-8984-25278694F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00" y="984183"/>
            <a:ext cx="2165697" cy="25271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DB64D9-8B39-4AAB-A342-C6569B22D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55" y="712204"/>
            <a:ext cx="7554686" cy="50364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63D749D-D8CB-4A69-8037-09BF37CBE0F8}"/>
              </a:ext>
            </a:extLst>
          </p:cNvPr>
          <p:cNvSpPr/>
          <p:nvPr/>
        </p:nvSpPr>
        <p:spPr>
          <a:xfrm>
            <a:off x="9780820" y="1637907"/>
            <a:ext cx="1893756" cy="2123658"/>
          </a:xfrm>
          <a:prstGeom prst="rect">
            <a:avLst/>
          </a:prstGeom>
          <a:ln>
            <a:solidFill>
              <a:srgbClr val="FF5353"/>
            </a:solidFill>
          </a:ln>
        </p:spPr>
        <p:txBody>
          <a:bodyPr wrap="square">
            <a:spAutoFit/>
          </a:bodyPr>
          <a:lstStyle/>
          <a:p>
            <a:pPr algn="ctr" defTabSz="914400"/>
            <a:r>
              <a:rPr lang="bn-BD" sz="4400" b="1" dirty="0">
                <a:ln w="0"/>
                <a:solidFill>
                  <a:srgbClr val="FF7171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ভিডিও সম্পর্কিত আলোচনা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22FDF0-8CAA-48ED-8EEB-1396B82D5297}"/>
              </a:ext>
            </a:extLst>
          </p:cNvPr>
          <p:cNvSpPr/>
          <p:nvPr/>
        </p:nvSpPr>
        <p:spPr>
          <a:xfrm>
            <a:off x="4006812" y="154686"/>
            <a:ext cx="44069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en-US" sz="4400" b="1" cap="all" dirty="0" err="1">
                <a:ln/>
                <a:solidFill>
                  <a:srgbClr val="FF5353"/>
                </a:solidFill>
                <a:effectLst>
                  <a:outerShdw blurRad="19685" dist="12700" dir="5400000" algn="tl" rotWithShape="0">
                    <a:srgbClr val="E32D9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cap="all" dirty="0">
                <a:ln/>
                <a:solidFill>
                  <a:srgbClr val="FF5353"/>
                </a:solidFill>
                <a:effectLst>
                  <a:outerShdw blurRad="19685" dist="12700" dir="5400000" algn="tl" rotWithShape="0">
                    <a:srgbClr val="E32D9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solidFill>
                  <a:srgbClr val="FF5353"/>
                </a:solidFill>
                <a:effectLst>
                  <a:outerShdw blurRad="19685" dist="12700" dir="5400000" algn="tl" rotWithShape="0">
                    <a:srgbClr val="E32D9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cap="all" dirty="0">
                <a:ln/>
                <a:solidFill>
                  <a:srgbClr val="FF5353"/>
                </a:solidFill>
                <a:effectLst>
                  <a:outerShdw blurRad="19685" dist="12700" dir="5400000" algn="tl" rotWithShape="0">
                    <a:srgbClr val="E32D9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solidFill>
                  <a:srgbClr val="FF5353"/>
                </a:solidFill>
                <a:effectLst>
                  <a:outerShdw blurRad="19685" dist="12700" dir="5400000" algn="tl" rotWithShape="0">
                    <a:srgbClr val="E32D9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400" b="1" cap="all" dirty="0">
                <a:ln/>
                <a:solidFill>
                  <a:srgbClr val="FF5353"/>
                </a:solidFill>
                <a:effectLst>
                  <a:outerShdw blurRad="19685" dist="12700" dir="5400000" algn="tl" rotWithShape="0">
                    <a:srgbClr val="E32D9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ln/>
                <a:solidFill>
                  <a:srgbClr val="FF5353"/>
                </a:solidFill>
                <a:effectLst>
                  <a:outerShdw blurRad="19685" dist="12700" dir="5400000" algn="tl" rotWithShape="0">
                    <a:srgbClr val="E32D91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400" b="1" cap="all" dirty="0">
              <a:ln/>
              <a:solidFill>
                <a:srgbClr val="FF5353"/>
              </a:solidFill>
              <a:effectLst>
                <a:outerShdw blurRad="19685" dist="12700" dir="5400000" algn="tl" rotWithShape="0">
                  <a:srgbClr val="E32D91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71A88-84DD-4B2A-B4CA-281763F898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655" y="5485518"/>
            <a:ext cx="7090263" cy="1231499"/>
          </a:xfrm>
          <a:prstGeom prst="rect">
            <a:avLst/>
          </a:prstGeom>
        </p:spPr>
      </p:pic>
      <p:pic>
        <p:nvPicPr>
          <p:cNvPr id="2" name="Fruit Song for Kids  The Singing Walrus[2]">
            <a:hlinkClick r:id="" action="ppaction://media"/>
            <a:extLst>
              <a:ext uri="{FF2B5EF4-FFF2-40B4-BE49-F238E27FC236}">
                <a16:creationId xmlns:a16="http://schemas.microsoft.com/office/drawing/2014/main" id="{27867974-62E5-427D-AF64-A53477F729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61360" y="1109339"/>
            <a:ext cx="5684520" cy="32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80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84B360-C23E-458B-B81D-2D7A5F78F7C0}"/>
              </a:ext>
            </a:extLst>
          </p:cNvPr>
          <p:cNvSpPr txBox="1"/>
          <p:nvPr/>
        </p:nvSpPr>
        <p:spPr>
          <a:xfrm>
            <a:off x="1630680" y="264009"/>
            <a:ext cx="7618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48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8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800" dirty="0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CC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endParaRPr lang="en-US" sz="4800" dirty="0">
              <a:solidFill>
                <a:srgbClr val="CC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4F56A-3228-49A9-BB5F-566E58E6808B}"/>
              </a:ext>
            </a:extLst>
          </p:cNvPr>
          <p:cNvSpPr txBox="1"/>
          <p:nvPr/>
        </p:nvSpPr>
        <p:spPr>
          <a:xfrm>
            <a:off x="5331853" y="5883661"/>
            <a:ext cx="3193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 গুলোকে কি বলে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EB6F71-1187-45EC-AC37-CE6FE6C4E2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00" y="2136435"/>
            <a:ext cx="2457501" cy="20247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DEDA98-F1A9-4355-9CFC-0DEF700F4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7" y="2423007"/>
            <a:ext cx="2343696" cy="17382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39041E-A85E-4DA5-A189-3B25A2205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88" y="2346807"/>
            <a:ext cx="2349103" cy="157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CA0E80-D24D-4B8F-8C76-253E26094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92" y="2221132"/>
            <a:ext cx="2355581" cy="217438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15A5123-A6C4-4C96-A3A8-0D6EA88CF50A}"/>
              </a:ext>
            </a:extLst>
          </p:cNvPr>
          <p:cNvSpPr/>
          <p:nvPr/>
        </p:nvSpPr>
        <p:spPr>
          <a:xfrm>
            <a:off x="938202" y="4143345"/>
            <a:ext cx="819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600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স্ট্রবেরী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30D04C-F4A2-401A-81F0-00736B7AD9FF}"/>
              </a:ext>
            </a:extLst>
          </p:cNvPr>
          <p:cNvSpPr/>
          <p:nvPr/>
        </p:nvSpPr>
        <p:spPr>
          <a:xfrm>
            <a:off x="4027701" y="4125866"/>
            <a:ext cx="540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600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27B59F-3029-4729-8878-4C3A000FE99B}"/>
              </a:ext>
            </a:extLst>
          </p:cNvPr>
          <p:cNvSpPr/>
          <p:nvPr/>
        </p:nvSpPr>
        <p:spPr>
          <a:xfrm>
            <a:off x="6928833" y="4081178"/>
            <a:ext cx="580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600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06C14-6623-4BFF-8B05-D28A828540BF}"/>
              </a:ext>
            </a:extLst>
          </p:cNvPr>
          <p:cNvSpPr/>
          <p:nvPr/>
        </p:nvSpPr>
        <p:spPr>
          <a:xfrm>
            <a:off x="9923061" y="4074928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6002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1564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DEC210-D982-40F2-93E4-131656686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3345"/>
            <a:ext cx="6858000" cy="61791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26C2D7-4BF4-432A-A081-7A730C8D0E32}"/>
              </a:ext>
            </a:extLst>
          </p:cNvPr>
          <p:cNvSpPr txBox="1"/>
          <p:nvPr/>
        </p:nvSpPr>
        <p:spPr>
          <a:xfrm>
            <a:off x="2229419" y="1537808"/>
            <a:ext cx="7295581" cy="67403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3200" b="1" dirty="0">
                <a:ln/>
                <a:gradFill>
                  <a:gsLst>
                    <a:gs pos="38000">
                      <a:srgbClr val="FF0000"/>
                    </a:gs>
                    <a:gs pos="22000">
                      <a:srgbClr val="FF5E00"/>
                    </a:gs>
                    <a:gs pos="10000">
                      <a:srgbClr val="FF0000"/>
                    </a:gs>
                    <a:gs pos="89000">
                      <a:srgbClr val="FFFF00"/>
                    </a:gs>
                    <a:gs pos="76000">
                      <a:srgbClr val="FFFF00"/>
                    </a:gs>
                    <a:gs pos="64000">
                      <a:srgbClr val="FF0000"/>
                    </a:gs>
                    <a:gs pos="51000">
                      <a:srgbClr val="FEBB00"/>
                    </a:gs>
                    <a:gs pos="100000">
                      <a:srgbClr val="C00000"/>
                    </a:gs>
                  </a:gsLst>
                  <a:lin ang="15000000" scaled="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54294-F2D5-4F34-906A-F86A9863E2B1}"/>
              </a:ext>
            </a:extLst>
          </p:cNvPr>
          <p:cNvSpPr txBox="1"/>
          <p:nvPr/>
        </p:nvSpPr>
        <p:spPr>
          <a:xfrm>
            <a:off x="1077662" y="415636"/>
            <a:ext cx="8884919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IN" sz="13800" b="1" dirty="0">
                <a:ln w="0">
                  <a:noFill/>
                </a:ln>
                <a:gradFill>
                  <a:gsLst>
                    <a:gs pos="38000">
                      <a:srgbClr val="FFFF66"/>
                    </a:gs>
                    <a:gs pos="22000">
                      <a:srgbClr val="FFFF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FFFF00"/>
                    </a:gs>
                    <a:gs pos="64000">
                      <a:srgbClr val="FF0000"/>
                    </a:gs>
                    <a:gs pos="51000">
                      <a:srgbClr val="00FF00"/>
                    </a:gs>
                    <a:gs pos="100000">
                      <a:srgbClr val="FFFF00"/>
                    </a:gs>
                  </a:gsLst>
                  <a:lin ang="150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9600" b="1" dirty="0">
                <a:ln w="0">
                  <a:noFill/>
                </a:ln>
                <a:gradFill>
                  <a:gsLst>
                    <a:gs pos="38000">
                      <a:srgbClr val="FFFF66"/>
                    </a:gs>
                    <a:gs pos="22000">
                      <a:srgbClr val="FFFF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FFFF00"/>
                    </a:gs>
                    <a:gs pos="64000">
                      <a:srgbClr val="FF0000"/>
                    </a:gs>
                    <a:gs pos="51000">
                      <a:srgbClr val="00FF00"/>
                    </a:gs>
                    <a:gs pos="100000">
                      <a:srgbClr val="FFFF00"/>
                    </a:gs>
                  </a:gsLst>
                  <a:lin ang="150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3800" b="1" dirty="0">
                <a:ln w="0">
                  <a:noFill/>
                </a:ln>
                <a:gradFill>
                  <a:gsLst>
                    <a:gs pos="38000">
                      <a:srgbClr val="FFFF66"/>
                    </a:gs>
                    <a:gs pos="22000">
                      <a:srgbClr val="FFFF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FFFF00"/>
                    </a:gs>
                    <a:gs pos="64000">
                      <a:srgbClr val="FF0000"/>
                    </a:gs>
                    <a:gs pos="51000">
                      <a:srgbClr val="00FF00"/>
                    </a:gs>
                    <a:gs pos="100000">
                      <a:srgbClr val="FFFF00"/>
                    </a:gs>
                  </a:gsLst>
                  <a:lin ang="150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9600" b="1" dirty="0">
                <a:ln w="0">
                  <a:noFill/>
                </a:ln>
                <a:gradFill>
                  <a:gsLst>
                    <a:gs pos="38000">
                      <a:srgbClr val="FFFF66"/>
                    </a:gs>
                    <a:gs pos="22000">
                      <a:srgbClr val="FFFF00"/>
                    </a:gs>
                    <a:gs pos="10000">
                      <a:srgbClr val="FF0000"/>
                    </a:gs>
                    <a:gs pos="89000">
                      <a:srgbClr val="FFCC00"/>
                    </a:gs>
                    <a:gs pos="76000">
                      <a:srgbClr val="FFFF00"/>
                    </a:gs>
                    <a:gs pos="64000">
                      <a:srgbClr val="FF0000"/>
                    </a:gs>
                    <a:gs pos="51000">
                      <a:srgbClr val="00FF00"/>
                    </a:gs>
                    <a:gs pos="100000">
                      <a:srgbClr val="FFFF00"/>
                    </a:gs>
                  </a:gsLst>
                  <a:lin ang="15000000"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0">
                <a:noFill/>
              </a:ln>
              <a:gradFill>
                <a:gsLst>
                  <a:gs pos="38000">
                    <a:srgbClr val="FFFF66"/>
                  </a:gs>
                  <a:gs pos="22000">
                    <a:srgbClr val="FFFF00"/>
                  </a:gs>
                  <a:gs pos="10000">
                    <a:srgbClr val="FF0000"/>
                  </a:gs>
                  <a:gs pos="89000">
                    <a:srgbClr val="FFCC00"/>
                  </a:gs>
                  <a:gs pos="76000">
                    <a:srgbClr val="FFFF00"/>
                  </a:gs>
                  <a:gs pos="64000">
                    <a:srgbClr val="FF0000"/>
                  </a:gs>
                  <a:gs pos="51000">
                    <a:srgbClr val="00FF00"/>
                  </a:gs>
                  <a:gs pos="100000">
                    <a:srgbClr val="FFFF00"/>
                  </a:gs>
                </a:gsLst>
                <a:lin ang="15000000"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02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66811" y="1308106"/>
            <a:ext cx="6658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  <a:r>
              <a:rPr lang="bn-IN" sz="4400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bn-BD" sz="44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41436C-4571-4982-89A1-B92C84F46A2F}"/>
              </a:ext>
            </a:extLst>
          </p:cNvPr>
          <p:cNvSpPr/>
          <p:nvPr/>
        </p:nvSpPr>
        <p:spPr>
          <a:xfrm>
            <a:off x="4727293" y="253755"/>
            <a:ext cx="2557111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8CCA6-FAAC-42FC-B02A-79DAE640C849}"/>
              </a:ext>
            </a:extLst>
          </p:cNvPr>
          <p:cNvSpPr txBox="1"/>
          <p:nvPr/>
        </p:nvSpPr>
        <p:spPr>
          <a:xfrm>
            <a:off x="1332930" y="2212018"/>
            <a:ext cx="952903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৩.১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ফল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 ;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0A3A7-57E5-48AD-989A-F246DD406CED}"/>
              </a:ext>
            </a:extLst>
          </p:cNvPr>
          <p:cNvSpPr txBox="1"/>
          <p:nvPr/>
        </p:nvSpPr>
        <p:spPr>
          <a:xfrm>
            <a:off x="1330036" y="4405871"/>
            <a:ext cx="823850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179EA-7B81-47B6-833F-3BE042D48C47}"/>
              </a:ext>
            </a:extLst>
          </p:cNvPr>
          <p:cNvSpPr txBox="1"/>
          <p:nvPr/>
        </p:nvSpPr>
        <p:spPr>
          <a:xfrm>
            <a:off x="1330036" y="3632110"/>
            <a:ext cx="10259019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;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BE046D-C2EE-4014-8A3F-D0589B359EB6}"/>
              </a:ext>
            </a:extLst>
          </p:cNvPr>
          <p:cNvSpPr txBox="1"/>
          <p:nvPr/>
        </p:nvSpPr>
        <p:spPr>
          <a:xfrm>
            <a:off x="1330036" y="2918559"/>
            <a:ext cx="921822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৮.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মৌসুমী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 ;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70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85449" y="408094"/>
            <a:ext cx="6478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কিছু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দেখি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9198" y="5460783"/>
            <a:ext cx="1086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4030" y="5427013"/>
            <a:ext cx="141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 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40275" y="5427013"/>
            <a:ext cx="816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965DDF-E42A-4001-B3F0-EC1F49215192}"/>
              </a:ext>
            </a:extLst>
          </p:cNvPr>
          <p:cNvSpPr txBox="1"/>
          <p:nvPr/>
        </p:nvSpPr>
        <p:spPr>
          <a:xfrm>
            <a:off x="1140884" y="3239092"/>
            <a:ext cx="1249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750755-27D9-4698-B4AC-6868C5A931D2}"/>
              </a:ext>
            </a:extLst>
          </p:cNvPr>
          <p:cNvSpPr txBox="1"/>
          <p:nvPr/>
        </p:nvSpPr>
        <p:spPr>
          <a:xfrm>
            <a:off x="5841235" y="3210524"/>
            <a:ext cx="12491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77E02E-44AD-4A1D-9D4D-EAD0A982E40B}"/>
              </a:ext>
            </a:extLst>
          </p:cNvPr>
          <p:cNvSpPr txBox="1"/>
          <p:nvPr/>
        </p:nvSpPr>
        <p:spPr>
          <a:xfrm>
            <a:off x="8140497" y="3210523"/>
            <a:ext cx="1146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8D3BE2-946A-488D-A885-A5B0358DA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96" y="3585421"/>
            <a:ext cx="2486735" cy="34081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5E294-ACE0-436F-82F5-DFD34D45A0FB}"/>
              </a:ext>
            </a:extLst>
          </p:cNvPr>
          <p:cNvSpPr txBox="1"/>
          <p:nvPr/>
        </p:nvSpPr>
        <p:spPr>
          <a:xfrm>
            <a:off x="303065" y="5907883"/>
            <a:ext cx="11585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ফল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ফল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ফল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983382-5D1A-46C8-A53F-8399C6366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675" y="1386788"/>
            <a:ext cx="1899207" cy="19215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F751C2-E6D4-40B7-9826-2FD4FBA92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603" y="1405012"/>
            <a:ext cx="1876306" cy="1880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07AC5F3-42B6-4F76-8D19-5D75E1B962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650" y="3704871"/>
            <a:ext cx="1908995" cy="1836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AE5D7E-EBB6-4362-9656-2F10E8C626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"/>
          <a:stretch/>
        </p:blipFill>
        <p:spPr>
          <a:xfrm>
            <a:off x="713780" y="3691572"/>
            <a:ext cx="1948305" cy="18426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55C08F-6853-4491-BEAB-3E5A7C0F9D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59" y="1398116"/>
            <a:ext cx="1905230" cy="19215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733BCE3-F6F9-49BA-9AD4-E24200E967FB}"/>
              </a:ext>
            </a:extLst>
          </p:cNvPr>
          <p:cNvSpPr txBox="1"/>
          <p:nvPr/>
        </p:nvSpPr>
        <p:spPr>
          <a:xfrm>
            <a:off x="3685449" y="3210525"/>
            <a:ext cx="732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কলা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E1D8AA7-4F89-49B5-930F-89923671118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42" y="3647136"/>
            <a:ext cx="1883479" cy="18330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A24F1385-2FA1-40A5-AE5A-054A59CF47EA}"/>
              </a:ext>
            </a:extLst>
          </p:cNvPr>
          <p:cNvSpPr txBox="1"/>
          <p:nvPr/>
        </p:nvSpPr>
        <p:spPr>
          <a:xfrm>
            <a:off x="8223044" y="5357235"/>
            <a:ext cx="878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855542-24A6-491A-9705-FF0494D2D462}"/>
              </a:ext>
            </a:extLst>
          </p:cNvPr>
          <p:cNvSpPr txBox="1"/>
          <p:nvPr/>
        </p:nvSpPr>
        <p:spPr>
          <a:xfrm>
            <a:off x="10359283" y="4187585"/>
            <a:ext cx="1146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F34215-E870-490D-9B02-00D47B0F46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018" y="3704871"/>
            <a:ext cx="1974094" cy="1829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4E89E3-C802-4C95-8EA4-F532839EB2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8052" y="2245770"/>
            <a:ext cx="1948469" cy="1860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9D8222B-BBE2-404E-874E-69116392A2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9" y="1366037"/>
            <a:ext cx="1905230" cy="19856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8867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  <p:bldP spid="7" grpId="0"/>
      <p:bldP spid="40" grpId="0"/>
      <p:bldP spid="45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3B1C1-3CFD-4585-BF2E-3FA63D455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1" t="-417" r="20163" b="417"/>
          <a:stretch/>
        </p:blipFill>
        <p:spPr>
          <a:xfrm>
            <a:off x="285751" y="264406"/>
            <a:ext cx="6800850" cy="6400800"/>
          </a:xfrm>
          <a:prstGeom prst="rect">
            <a:avLst/>
          </a:prstGeom>
        </p:spPr>
      </p:pic>
      <p:sp>
        <p:nvSpPr>
          <p:cNvPr id="5" name="Callout: Line with No Border 4">
            <a:extLst>
              <a:ext uri="{FF2B5EF4-FFF2-40B4-BE49-F238E27FC236}">
                <a16:creationId xmlns:a16="http://schemas.microsoft.com/office/drawing/2014/main" id="{608182F6-5D46-4EE1-9AA9-0E66F0D7CC44}"/>
              </a:ext>
            </a:extLst>
          </p:cNvPr>
          <p:cNvSpPr/>
          <p:nvPr/>
        </p:nvSpPr>
        <p:spPr>
          <a:xfrm>
            <a:off x="7762874" y="185304"/>
            <a:ext cx="4300537" cy="6487392"/>
          </a:xfrm>
          <a:prstGeom prst="callout1">
            <a:avLst>
              <a:gd name="adj1" fmla="val 18077"/>
              <a:gd name="adj2" fmla="val 305"/>
              <a:gd name="adj3" fmla="val 103030"/>
              <a:gd name="adj4" fmla="val -33682"/>
            </a:avLst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E5F67A-18EB-4A7B-A036-8CB5C9A64EE5}"/>
              </a:ext>
            </a:extLst>
          </p:cNvPr>
          <p:cNvSpPr txBox="1"/>
          <p:nvPr/>
        </p:nvSpPr>
        <p:spPr>
          <a:xfrm>
            <a:off x="7762874" y="335845"/>
            <a:ext cx="430053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াকে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কলা,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এ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খেয়ে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েবল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গ্রীষ্মকালে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ফল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3818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89805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FB8702-4365-4D98-915A-6338963C25A0}"/>
              </a:ext>
            </a:extLst>
          </p:cNvPr>
          <p:cNvSpPr txBox="1"/>
          <p:nvPr/>
        </p:nvSpPr>
        <p:spPr>
          <a:xfrm>
            <a:off x="203916" y="847502"/>
            <a:ext cx="117841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ছকের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ফলগুলোকে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গ্রীষ্মকালীন,শীতকালীন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বারোমাসি এ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সাজিয়ে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48004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53BF0-59C9-44DB-B0C0-6BE3B1E6BDAC}"/>
              </a:ext>
            </a:extLst>
          </p:cNvPr>
          <p:cNvSpPr txBox="1"/>
          <p:nvPr/>
        </p:nvSpPr>
        <p:spPr>
          <a:xfrm>
            <a:off x="4630162" y="138472"/>
            <a:ext cx="4615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18" name="Table 18">
            <a:extLst>
              <a:ext uri="{FF2B5EF4-FFF2-40B4-BE49-F238E27FC236}">
                <a16:creationId xmlns:a16="http://schemas.microsoft.com/office/drawing/2014/main" id="{817BF6C3-B393-4D07-AFDA-D3E91A2E3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45395"/>
              </p:ext>
            </p:extLst>
          </p:nvPr>
        </p:nvGraphicFramePr>
        <p:xfrm>
          <a:off x="2103290" y="2628272"/>
          <a:ext cx="8127999" cy="2621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4710328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14417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351692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 </a:t>
                      </a:r>
                      <a:r>
                        <a:rPr lang="as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en-US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শীতকালীন ফল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বারোমাসি </a:t>
                      </a:r>
                      <a:r>
                        <a:rPr lang="as-IN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</a:t>
                      </a:r>
                      <a:r>
                        <a:rPr lang="en-US" sz="4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656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710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118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653225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884A044-24F5-4DA3-98A2-7EE66A86E465}"/>
              </a:ext>
            </a:extLst>
          </p:cNvPr>
          <p:cNvSpPr txBox="1"/>
          <p:nvPr/>
        </p:nvSpPr>
        <p:spPr>
          <a:xfrm>
            <a:off x="5603915" y="3292342"/>
            <a:ext cx="1126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বরই</a:t>
            </a:r>
            <a:r>
              <a:rPr lang="bn-IN" sz="3200" dirty="0">
                <a:solidFill>
                  <a:srgbClr val="58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A13A45-C400-41A5-AECD-488DA6A77098}"/>
              </a:ext>
            </a:extLst>
          </p:cNvPr>
          <p:cNvSpPr/>
          <p:nvPr/>
        </p:nvSpPr>
        <p:spPr>
          <a:xfrm>
            <a:off x="5446608" y="4051248"/>
            <a:ext cx="1470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পেয়ারা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A3BF92-A88E-4C2A-9D2A-33A5D4720C82}"/>
              </a:ext>
            </a:extLst>
          </p:cNvPr>
          <p:cNvSpPr txBox="1"/>
          <p:nvPr/>
        </p:nvSpPr>
        <p:spPr>
          <a:xfrm>
            <a:off x="8616810" y="3966040"/>
            <a:ext cx="79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8B06E1-5B9B-46DA-85E7-8812E04AB634}"/>
              </a:ext>
            </a:extLst>
          </p:cNvPr>
          <p:cNvSpPr txBox="1"/>
          <p:nvPr/>
        </p:nvSpPr>
        <p:spPr>
          <a:xfrm>
            <a:off x="8145900" y="3249203"/>
            <a:ext cx="144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নারকেল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4941AE-7F0A-412A-8CDC-B9B7C2BDCA57}"/>
              </a:ext>
            </a:extLst>
          </p:cNvPr>
          <p:cNvSpPr txBox="1"/>
          <p:nvPr/>
        </p:nvSpPr>
        <p:spPr>
          <a:xfrm>
            <a:off x="5780240" y="4603221"/>
            <a:ext cx="1126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কমলা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E07ED4-D789-449A-AF0F-7E526C4E8050}"/>
              </a:ext>
            </a:extLst>
          </p:cNvPr>
          <p:cNvSpPr/>
          <p:nvPr/>
        </p:nvSpPr>
        <p:spPr>
          <a:xfrm>
            <a:off x="3062682" y="3292343"/>
            <a:ext cx="1126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ACAC59-41FE-4E7F-B570-3A032F8018B8}"/>
              </a:ext>
            </a:extLst>
          </p:cNvPr>
          <p:cNvSpPr/>
          <p:nvPr/>
        </p:nvSpPr>
        <p:spPr>
          <a:xfrm>
            <a:off x="3236681" y="4626937"/>
            <a:ext cx="892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>
                <a:solidFill>
                  <a:srgbClr val="48004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3600" dirty="0">
              <a:solidFill>
                <a:srgbClr val="480048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0B13EB-C501-4BDA-ACFD-45EFC9007D71}"/>
              </a:ext>
            </a:extLst>
          </p:cNvPr>
          <p:cNvSpPr txBox="1"/>
          <p:nvPr/>
        </p:nvSpPr>
        <p:spPr>
          <a:xfrm>
            <a:off x="3110461" y="4054609"/>
            <a:ext cx="1238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77A1B4-13B8-4B03-88E9-30098F0CC8FA}"/>
              </a:ext>
            </a:extLst>
          </p:cNvPr>
          <p:cNvSpPr txBox="1"/>
          <p:nvPr/>
        </p:nvSpPr>
        <p:spPr>
          <a:xfrm>
            <a:off x="8389514" y="4729482"/>
            <a:ext cx="125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44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10" grpId="0"/>
      <p:bldP spid="9" grpId="0"/>
      <p:bldP spid="8" grpId="0"/>
      <p:bldP spid="6" grpId="0"/>
      <p:bldP spid="5" grpId="0"/>
      <p:bldP spid="12" grpId="0"/>
      <p:bldP spid="7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2199</TotalTime>
  <Words>658</Words>
  <Application>Microsoft Office PowerPoint</Application>
  <PresentationFormat>Widescreen</PresentationFormat>
  <Paragraphs>120</Paragraphs>
  <Slides>19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Wingdings 3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Rauf</dc:creator>
  <cp:lastModifiedBy>goni mondal</cp:lastModifiedBy>
  <cp:revision>240</cp:revision>
  <dcterms:created xsi:type="dcterms:W3CDTF">2016-10-19T15:34:21Z</dcterms:created>
  <dcterms:modified xsi:type="dcterms:W3CDTF">2020-02-07T02:57:05Z</dcterms:modified>
</cp:coreProperties>
</file>