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4" r:id="rId3"/>
    <p:sldId id="287" r:id="rId4"/>
    <p:sldId id="262" r:id="rId5"/>
    <p:sldId id="281" r:id="rId6"/>
    <p:sldId id="288" r:id="rId7"/>
    <p:sldId id="289" r:id="rId8"/>
    <p:sldId id="264" r:id="rId9"/>
    <p:sldId id="265" r:id="rId10"/>
    <p:sldId id="266" r:id="rId11"/>
    <p:sldId id="267" r:id="rId12"/>
    <p:sldId id="268" r:id="rId13"/>
    <p:sldId id="276" r:id="rId14"/>
    <p:sldId id="284" r:id="rId15"/>
    <p:sldId id="282" r:id="rId16"/>
    <p:sldId id="271" r:id="rId17"/>
    <p:sldId id="279" r:id="rId18"/>
    <p:sldId id="280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3333FF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2FDBA-AB39-4524-8CCA-BE4A9DAAE2E2}" type="doc">
      <dgm:prSet loTypeId="urn:microsoft.com/office/officeart/2005/8/layout/venn1" loCatId="relationship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3D4D90B-6BF1-4F10-99C1-CC0ED13A4304}">
      <dgm:prSet/>
      <dgm:spPr/>
      <dgm:t>
        <a:bodyPr>
          <a:prstTxWarp prst="textDoubleWave1">
            <a:avLst/>
          </a:prstTxWarp>
        </a:bodyPr>
        <a:lstStyle/>
        <a:p>
          <a:pPr rtl="0"/>
          <a:r>
            <a:rPr lang="bn-BD" b="1" cap="none" spc="0" dirty="0" smtClean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সকলকে স্বাগতম</a:t>
          </a:r>
          <a:endParaRPr lang="en-US" b="1" cap="none" spc="0" dirty="0">
            <a:ln w="1800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solidFill>
              <a:schemeClr val="tx1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E944D4D-D4F0-4BAF-A0DB-38D3168CB30D}" type="parTrans" cxnId="{44D46C6D-3AA1-43A3-B270-BC7C5DF2B94C}">
      <dgm:prSet/>
      <dgm:spPr/>
      <dgm:t>
        <a:bodyPr/>
        <a:lstStyle/>
        <a:p>
          <a:endParaRPr lang="en-US"/>
        </a:p>
      </dgm:t>
    </dgm:pt>
    <dgm:pt modelId="{0E7F3FC0-CA66-411D-9E1F-C555878DC261}" type="sibTrans" cxnId="{44D46C6D-3AA1-43A3-B270-BC7C5DF2B94C}">
      <dgm:prSet/>
      <dgm:spPr/>
      <dgm:t>
        <a:bodyPr/>
        <a:lstStyle/>
        <a:p>
          <a:endParaRPr lang="en-US"/>
        </a:p>
      </dgm:t>
    </dgm:pt>
    <dgm:pt modelId="{DFCC498B-8AA9-4B95-BE65-39263C40E959}" type="pres">
      <dgm:prSet presAssocID="{F442FDBA-AB39-4524-8CCA-BE4A9DAAE2E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9B552-F767-4054-A0EC-CAB6E358E3CD}" type="pres">
      <dgm:prSet presAssocID="{C3D4D90B-6BF1-4F10-99C1-CC0ED13A4304}" presName="circ1TxSh" presStyleLbl="vennNode1" presStyleIdx="0" presStyleCnt="1" custScaleX="196226" custLinFactNeighborX="23585" custLinFactNeighborY="1887"/>
      <dgm:spPr/>
      <dgm:t>
        <a:bodyPr/>
        <a:lstStyle/>
        <a:p>
          <a:endParaRPr lang="en-US"/>
        </a:p>
      </dgm:t>
    </dgm:pt>
  </dgm:ptLst>
  <dgm:cxnLst>
    <dgm:cxn modelId="{23491594-B646-4EC3-B75A-93D9553BB02D}" type="presOf" srcId="{C3D4D90B-6BF1-4F10-99C1-CC0ED13A4304}" destId="{C5F9B552-F767-4054-A0EC-CAB6E358E3CD}" srcOrd="0" destOrd="0" presId="urn:microsoft.com/office/officeart/2005/8/layout/venn1"/>
    <dgm:cxn modelId="{44D46C6D-3AA1-43A3-B270-BC7C5DF2B94C}" srcId="{F442FDBA-AB39-4524-8CCA-BE4A9DAAE2E2}" destId="{C3D4D90B-6BF1-4F10-99C1-CC0ED13A4304}" srcOrd="0" destOrd="0" parTransId="{5E944D4D-D4F0-4BAF-A0DB-38D3168CB30D}" sibTransId="{0E7F3FC0-CA66-411D-9E1F-C555878DC261}"/>
    <dgm:cxn modelId="{AA2F2F5D-2C0A-4E0D-9836-FBB9DC2A0A86}" type="presOf" srcId="{F442FDBA-AB39-4524-8CCA-BE4A9DAAE2E2}" destId="{DFCC498B-8AA9-4B95-BE65-39263C40E959}" srcOrd="0" destOrd="0" presId="urn:microsoft.com/office/officeart/2005/8/layout/venn1"/>
    <dgm:cxn modelId="{DE67BCF2-9EEB-42E9-8CC4-1108BCCE0197}" type="presParOf" srcId="{DFCC498B-8AA9-4B95-BE65-39263C40E959}" destId="{C5F9B552-F767-4054-A0EC-CAB6E358E3CD}" srcOrd="0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24FA6-56CE-4526-8BA3-26F64D3E7117}" type="doc">
      <dgm:prSet loTypeId="urn:microsoft.com/office/officeart/2005/8/layout/venn3" loCatId="relationship" qsTypeId="urn:microsoft.com/office/officeart/2005/8/quickstyle/3d5" qsCatId="3D" csTypeId="urn:microsoft.com/office/officeart/2005/8/colors/colorful3" csCatId="colorful" phldr="1"/>
      <dgm:spPr/>
    </dgm:pt>
    <dgm:pt modelId="{DD66CCB3-866C-4BFE-ADC5-DE23BE890A26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bn-BD" sz="2800" dirty="0" smtClean="0">
              <a:latin typeface="NikoshBAN" pitchFamily="2" charset="0"/>
              <a:cs typeface="NikoshBAN" pitchFamily="2" charset="0"/>
            </a:rPr>
            <a:t>মোহাম্মদ ফারুক আহম্মদ মজুমদার</a:t>
          </a:r>
        </a:p>
        <a:p>
          <a:pPr algn="ctr">
            <a:lnSpc>
              <a:spcPct val="100000"/>
            </a:lnSpc>
          </a:pPr>
          <a:r>
            <a:rPr lang="bn-BD" sz="2800" dirty="0" smtClean="0">
              <a:latin typeface="NikoshBAN" pitchFamily="2" charset="0"/>
              <a:cs typeface="NikoshBAN" pitchFamily="2" charset="0"/>
            </a:rPr>
            <a:t>সহকারি শিক্ষক </a:t>
          </a:r>
        </a:p>
        <a:p>
          <a:pPr algn="ctr">
            <a:lnSpc>
              <a:spcPct val="100000"/>
            </a:lnSpc>
          </a:pPr>
          <a:r>
            <a:rPr lang="bn-BD" sz="2800" dirty="0" smtClean="0">
              <a:latin typeface="NikoshBAN" pitchFamily="2" charset="0"/>
              <a:cs typeface="NikoshBAN" pitchFamily="2" charset="0"/>
            </a:rPr>
            <a:t>মালরা সরকারি প্রাথমিক বিদ্যালয়</a:t>
          </a:r>
        </a:p>
        <a:p>
          <a:pPr algn="ctr">
            <a:lnSpc>
              <a:spcPct val="100000"/>
            </a:lnSpc>
          </a:pPr>
          <a:r>
            <a:rPr lang="bn-BD" sz="2800" dirty="0" smtClean="0">
              <a:latin typeface="NikoshBAN" pitchFamily="2" charset="0"/>
              <a:cs typeface="NikoshBAN" pitchFamily="2" charset="0"/>
            </a:rPr>
            <a:t>শাহরাস্তি,চাঁদপুর।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pPr algn="ctr">
            <a:lnSpc>
              <a:spcPct val="100000"/>
            </a:lnSpc>
          </a:pP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farukt1979@gmail.com</a:t>
          </a:r>
          <a:endParaRPr lang="bn-IN" sz="2800" dirty="0" smtClean="0"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latin typeface="Times New Roman" pitchFamily="18" charset="0"/>
            <a:cs typeface="NikoshBAN" pitchFamily="2" charset="0"/>
          </a:endParaRPr>
        </a:p>
        <a:p>
          <a:pPr algn="ctr">
            <a:lnSpc>
              <a:spcPct val="90000"/>
            </a:lnSpc>
          </a:pPr>
          <a:endParaRPr lang="bn-IN" sz="2800" dirty="0" smtClean="0"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gm:t>
    </dgm:pt>
    <dgm:pt modelId="{39651689-1D8E-427A-8A9C-072E4E12EA20}" type="parTrans" cxnId="{52CDA322-FFD3-4207-AD4F-E1C35B77A643}">
      <dgm:prSet/>
      <dgm:spPr/>
      <dgm:t>
        <a:bodyPr/>
        <a:lstStyle/>
        <a:p>
          <a:endParaRPr lang="en-US"/>
        </a:p>
      </dgm:t>
    </dgm:pt>
    <dgm:pt modelId="{78724206-CA7C-4892-ADCE-8CB8915666B9}" type="sibTrans" cxnId="{52CDA322-FFD3-4207-AD4F-E1C35B77A643}">
      <dgm:prSet/>
      <dgm:spPr/>
      <dgm:t>
        <a:bodyPr/>
        <a:lstStyle/>
        <a:p>
          <a:endParaRPr lang="en-US"/>
        </a:p>
      </dgm:t>
    </dgm:pt>
    <dgm:pt modelId="{7E65F6DC-4F70-4D5D-9F5C-2722E543BA8F}" type="pres">
      <dgm:prSet presAssocID="{68324FA6-56CE-4526-8BA3-26F64D3E7117}" presName="Name0" presStyleCnt="0">
        <dgm:presLayoutVars>
          <dgm:dir/>
          <dgm:resizeHandles val="exact"/>
        </dgm:presLayoutVars>
      </dgm:prSet>
      <dgm:spPr/>
    </dgm:pt>
    <dgm:pt modelId="{8A99E826-A6B1-46DB-A8A3-7592E7969721}" type="pres">
      <dgm:prSet presAssocID="{DD66CCB3-866C-4BFE-ADC5-DE23BE890A26}" presName="Name5" presStyleLbl="vennNode1" presStyleIdx="0" presStyleCnt="1" custScaleX="188534" custLinFactNeighborX="8769" custLinFactNeighborY="-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CDA322-FFD3-4207-AD4F-E1C35B77A643}" srcId="{68324FA6-56CE-4526-8BA3-26F64D3E7117}" destId="{DD66CCB3-866C-4BFE-ADC5-DE23BE890A26}" srcOrd="0" destOrd="0" parTransId="{39651689-1D8E-427A-8A9C-072E4E12EA20}" sibTransId="{78724206-CA7C-4892-ADCE-8CB8915666B9}"/>
    <dgm:cxn modelId="{484A85CE-5D6D-445E-B205-66AA3EEAEE4B}" type="presOf" srcId="{DD66CCB3-866C-4BFE-ADC5-DE23BE890A26}" destId="{8A99E826-A6B1-46DB-A8A3-7592E7969721}" srcOrd="0" destOrd="0" presId="urn:microsoft.com/office/officeart/2005/8/layout/venn3"/>
    <dgm:cxn modelId="{688F4F9A-A732-4F39-B565-9CC8771A8067}" type="presOf" srcId="{68324FA6-56CE-4526-8BA3-26F64D3E7117}" destId="{7E65F6DC-4F70-4D5D-9F5C-2722E543BA8F}" srcOrd="0" destOrd="0" presId="urn:microsoft.com/office/officeart/2005/8/layout/venn3"/>
    <dgm:cxn modelId="{C2342401-CCF2-4AAA-A464-B3EBF2C2D405}" type="presParOf" srcId="{7E65F6DC-4F70-4D5D-9F5C-2722E543BA8F}" destId="{8A99E826-A6B1-46DB-A8A3-7592E7969721}" srcOrd="0" destOrd="0" presId="urn:microsoft.com/office/officeart/2005/8/layout/ven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98CA89-26DB-42D7-986B-AF8785663134}" type="doc">
      <dgm:prSet loTypeId="urn:microsoft.com/office/officeart/2005/8/layout/target1" loCatId="relationship" qsTypeId="urn:microsoft.com/office/officeart/2005/8/quickstyle/3d3" qsCatId="3D" csTypeId="urn:microsoft.com/office/officeart/2005/8/colors/accent1_5" csCatId="accent1" phldr="1"/>
      <dgm:spPr/>
    </dgm:pt>
    <dgm:pt modelId="{DBB2E91E-02C0-45DC-A2C6-970B595FF24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বিষয়ঃ</a:t>
          </a:r>
          <a:r>
            <a: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</a:t>
          </a:r>
          <a:endParaRPr lang="en-US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4865FA-5A7E-4AE1-8925-F26ED40768D6}" type="parTrans" cxnId="{C7F483BA-9EA3-4E6C-A6D0-DF6BA6FC33C9}">
      <dgm:prSet/>
      <dgm:spPr/>
      <dgm:t>
        <a:bodyPr/>
        <a:lstStyle/>
        <a:p>
          <a:endParaRPr lang="en-US"/>
        </a:p>
      </dgm:t>
    </dgm:pt>
    <dgm:pt modelId="{EEBE7DCB-4AD7-4381-8955-806DC6732B8E}" type="sibTrans" cxnId="{C7F483BA-9EA3-4E6C-A6D0-DF6BA6FC33C9}">
      <dgm:prSet/>
      <dgm:spPr/>
      <dgm:t>
        <a:bodyPr/>
        <a:lstStyle/>
        <a:p>
          <a:endParaRPr lang="en-US"/>
        </a:p>
      </dgm:t>
    </dgm:pt>
    <dgm:pt modelId="{B481C260-5AD3-4630-A33E-3413E8C36E18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100000"/>
            </a:lnSpc>
          </a:pPr>
          <a:endParaRPr lang="bn-IN" sz="2800" dirty="0" smtClean="0">
            <a:latin typeface="NikoshBAN" pitchFamily="2" charset="0"/>
            <a:cs typeface="NikoshBAN" pitchFamily="2" charset="0"/>
          </a:endParaRPr>
        </a:p>
        <a:p>
          <a:pPr algn="ctr">
            <a:lnSpc>
              <a:spcPct val="100000"/>
            </a:lnSpc>
          </a:pPr>
          <a:r>
            <a:rPr lang="bn-IN" sz="2800" dirty="0" smtClean="0">
              <a:latin typeface="NikoshBAN" pitchFamily="2" charset="0"/>
              <a:cs typeface="NikoshBAN" pitchFamily="2" charset="0"/>
            </a:rPr>
            <a:t>পাঠ-১৪</a:t>
          </a:r>
        </a:p>
        <a:p>
          <a:pPr algn="ctr">
            <a:lnSpc>
              <a:spcPct val="100000"/>
            </a:lnSpc>
          </a:pPr>
          <a:r>
            <a:rPr lang="bn-BD" sz="2800" dirty="0" smtClean="0">
              <a:latin typeface="NikoshBAN" pitchFamily="2" charset="0"/>
              <a:cs typeface="NikoshBAN" pitchFamily="2" charset="0"/>
            </a:rPr>
            <a:t>পাঠের শিরোনামঃ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ইতল বিতল</a:t>
          </a:r>
          <a:endParaRPr lang="bn-IN" sz="28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algn="ctr">
            <a:lnSpc>
              <a:spcPct val="100000"/>
            </a:lnSpc>
          </a:pP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পাঠ্যাংশঃ</a:t>
          </a:r>
          <a:r>
            <a: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তল বিতল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..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ব্যাঙের মাথা।</a:t>
          </a:r>
          <a:endParaRPr lang="bn-IN" sz="28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algn="ctr">
            <a:lnSpc>
              <a:spcPct val="100000"/>
            </a:lnSpc>
          </a:pP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CCDA164D-5A1B-4827-B7A5-8EE546D26B4C}" type="parTrans" cxnId="{0F91074B-5237-4849-AF65-B17E7AA5E1D8}">
      <dgm:prSet/>
      <dgm:spPr/>
      <dgm:t>
        <a:bodyPr/>
        <a:lstStyle/>
        <a:p>
          <a:endParaRPr lang="en-US"/>
        </a:p>
      </dgm:t>
    </dgm:pt>
    <dgm:pt modelId="{25BE097E-00F2-4321-8090-57DE74305A83}" type="sibTrans" cxnId="{0F91074B-5237-4849-AF65-B17E7AA5E1D8}">
      <dgm:prSet/>
      <dgm:spPr/>
      <dgm:t>
        <a:bodyPr/>
        <a:lstStyle/>
        <a:p>
          <a:endParaRPr lang="en-US"/>
        </a:p>
      </dgm:t>
    </dgm:pt>
    <dgm:pt modelId="{B5F27A60-E162-42D5-A5C4-65E4B1F74BB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IN" sz="2800" dirty="0" smtClean="0">
              <a:latin typeface="NikoshBAN" pitchFamily="2" charset="0"/>
              <a:cs typeface="NikoshBAN" pitchFamily="2" charset="0"/>
            </a:rPr>
            <a:t>সময়ঃ ৪০ মিনিট</a:t>
          </a:r>
        </a:p>
        <a:p>
          <a:pPr algn="ctr"/>
          <a:r>
            <a:rPr lang="bn-IN" sz="2800" dirty="0" smtClean="0">
              <a:latin typeface="NikoshBAN" pitchFamily="2" charset="0"/>
              <a:cs typeface="NikoshBAN" pitchFamily="2" charset="0"/>
            </a:rPr>
            <a:t>তারিখ-২৫/০২/২০১৯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863295A5-5857-4EBE-A2E7-D4FDB4CA6358}" type="parTrans" cxnId="{33713E5D-D0DD-4F1C-949F-815DE1B9FA6B}">
      <dgm:prSet/>
      <dgm:spPr/>
      <dgm:t>
        <a:bodyPr/>
        <a:lstStyle/>
        <a:p>
          <a:endParaRPr lang="en-US"/>
        </a:p>
      </dgm:t>
    </dgm:pt>
    <dgm:pt modelId="{8C21E704-FEDE-4AE4-8530-FF6B799DF091}" type="sibTrans" cxnId="{33713E5D-D0DD-4F1C-949F-815DE1B9FA6B}">
      <dgm:prSet/>
      <dgm:spPr/>
      <dgm:t>
        <a:bodyPr/>
        <a:lstStyle/>
        <a:p>
          <a:endParaRPr lang="en-US"/>
        </a:p>
      </dgm:t>
    </dgm:pt>
    <dgm:pt modelId="{110CF593-F436-42D2-8B06-40D0F6E9BF37}" type="pres">
      <dgm:prSet presAssocID="{8498CA89-26DB-42D7-986B-AF8785663134}" presName="composite" presStyleCnt="0">
        <dgm:presLayoutVars>
          <dgm:chMax val="5"/>
          <dgm:dir/>
          <dgm:resizeHandles val="exact"/>
        </dgm:presLayoutVars>
      </dgm:prSet>
      <dgm:spPr/>
    </dgm:pt>
    <dgm:pt modelId="{B22D9E38-9FC2-4C4E-97C5-86BBE9ACDCC6}" type="pres">
      <dgm:prSet presAssocID="{DBB2E91E-02C0-45DC-A2C6-970B595FF247}" presName="circle1" presStyleLbl="lnNode1" presStyleIdx="0" presStyleCnt="3" custScaleX="317414" custScaleY="345280" custLinFactNeighborX="25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A86510-FF77-4B85-8F68-FD4B1B8A51EF}" type="pres">
      <dgm:prSet presAssocID="{DBB2E91E-02C0-45DC-A2C6-970B595FF247}" presName="text1" presStyleLbl="revTx" presStyleIdx="0" presStyleCnt="3" custScaleX="135145" custScaleY="46807" custLinFactNeighborX="17663" custLinFactNeighborY="6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CFF94-856C-4633-BA25-0DA696DEB06C}" type="pres">
      <dgm:prSet presAssocID="{DBB2E91E-02C0-45DC-A2C6-970B595FF247}" presName="line1" presStyleLbl="callout" presStyleIdx="0" presStyleCnt="6" custLinFactNeighborX="-7945" custLinFactNeighborY="53225"/>
      <dgm:spPr/>
    </dgm:pt>
    <dgm:pt modelId="{FC1A69F8-B180-492F-8BF2-C654E01D12C7}" type="pres">
      <dgm:prSet presAssocID="{DBB2E91E-02C0-45DC-A2C6-970B595FF247}" presName="d1" presStyleLbl="callout" presStyleIdx="1" presStyleCnt="6" custScaleX="79463" custScaleY="74595" custLinFactNeighborX="8526" custLinFactNeighborY="-11546"/>
      <dgm:spPr/>
    </dgm:pt>
    <dgm:pt modelId="{4194A158-B703-4D45-BFEE-0C56F5B27264}" type="pres">
      <dgm:prSet presAssocID="{B481C260-5AD3-4630-A33E-3413E8C36E18}" presName="circle2" presStyleLbl="lnNode1" presStyleIdx="1" presStyleCnt="3" custScaleX="146811" custScaleY="142945"/>
      <dgm:spPr/>
    </dgm:pt>
    <dgm:pt modelId="{2B66E432-DDCF-4402-B573-1DB8F9B7D2C0}" type="pres">
      <dgm:prSet presAssocID="{B481C260-5AD3-4630-A33E-3413E8C36E18}" presName="text2" presStyleLbl="revTx" presStyleIdx="1" presStyleCnt="3" custScaleX="169222" custScaleY="168023" custLinFactNeighborX="33735" custLinFactNeighborY="30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73179-2E7A-4B0A-B236-C55BA0DB0BE6}" type="pres">
      <dgm:prSet presAssocID="{B481C260-5AD3-4630-A33E-3413E8C36E18}" presName="line2" presStyleLbl="callout" presStyleIdx="2" presStyleCnt="6" custLinFactNeighborX="-12077" custLinFactNeighborY="95494"/>
      <dgm:spPr/>
    </dgm:pt>
    <dgm:pt modelId="{77901E41-A009-4FD5-B231-8B4ACB72B7AB}" type="pres">
      <dgm:prSet presAssocID="{B481C260-5AD3-4630-A33E-3413E8C36E18}" presName="d2" presStyleLbl="callout" presStyleIdx="3" presStyleCnt="6" custScaleX="94250" custScaleY="67137" custLinFactNeighborY="-14770"/>
      <dgm:spPr/>
    </dgm:pt>
    <dgm:pt modelId="{A6EB647C-9602-4B06-94AA-F62328752129}" type="pres">
      <dgm:prSet presAssocID="{B5F27A60-E162-42D5-A5C4-65E4B1F74BBD}" presName="circle3" presStyleLbl="lnNode1" presStyleIdx="2" presStyleCnt="3" custScaleX="63193" custScaleY="68866"/>
      <dgm:spPr/>
    </dgm:pt>
    <dgm:pt modelId="{AE20A7FA-1B29-4C91-987A-6EA0D9248888}" type="pres">
      <dgm:prSet presAssocID="{B5F27A60-E162-42D5-A5C4-65E4B1F74BBD}" presName="text3" presStyleLbl="revTx" presStyleIdx="2" presStyleCnt="3" custScaleX="139453" custScaleY="104469" custLinFactNeighborX="21344" custLinFactNeighborY="84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87978-C13D-4FE8-9B94-3EF6282DAAD6}" type="pres">
      <dgm:prSet presAssocID="{B5F27A60-E162-42D5-A5C4-65E4B1F74BBD}" presName="line3" presStyleLbl="callout" presStyleIdx="4" presStyleCnt="6" custSzY="152400" custLinFactY="400000" custLinFactNeighborX="9499" custLinFactNeighborY="462683"/>
      <dgm:spPr/>
    </dgm:pt>
    <dgm:pt modelId="{E1167C52-EFDC-477C-91D4-5E250295A2AF}" type="pres">
      <dgm:prSet presAssocID="{B5F27A60-E162-42D5-A5C4-65E4B1F74BBD}" presName="d3" presStyleLbl="callout" presStyleIdx="5" presStyleCnt="6" custScaleX="141233" custScaleY="33467" custLinFactNeighborX="-15591" custLinFactNeighborY="-18514"/>
      <dgm:spPr/>
    </dgm:pt>
  </dgm:ptLst>
  <dgm:cxnLst>
    <dgm:cxn modelId="{DCEEF582-28BC-4200-B238-D5876FB38907}" type="presOf" srcId="{B5F27A60-E162-42D5-A5C4-65E4B1F74BBD}" destId="{AE20A7FA-1B29-4C91-987A-6EA0D9248888}" srcOrd="0" destOrd="0" presId="urn:microsoft.com/office/officeart/2005/8/layout/target1"/>
    <dgm:cxn modelId="{33713E5D-D0DD-4F1C-949F-815DE1B9FA6B}" srcId="{8498CA89-26DB-42D7-986B-AF8785663134}" destId="{B5F27A60-E162-42D5-A5C4-65E4B1F74BBD}" srcOrd="2" destOrd="0" parTransId="{863295A5-5857-4EBE-A2E7-D4FDB4CA6358}" sibTransId="{8C21E704-FEDE-4AE4-8530-FF6B799DF091}"/>
    <dgm:cxn modelId="{C7F483BA-9EA3-4E6C-A6D0-DF6BA6FC33C9}" srcId="{8498CA89-26DB-42D7-986B-AF8785663134}" destId="{DBB2E91E-02C0-45DC-A2C6-970B595FF247}" srcOrd="0" destOrd="0" parTransId="{C24865FA-5A7E-4AE1-8925-F26ED40768D6}" sibTransId="{EEBE7DCB-4AD7-4381-8955-806DC6732B8E}"/>
    <dgm:cxn modelId="{13F851D8-4A93-45E6-8226-05257B5F0648}" type="presOf" srcId="{8498CA89-26DB-42D7-986B-AF8785663134}" destId="{110CF593-F436-42D2-8B06-40D0F6E9BF37}" srcOrd="0" destOrd="0" presId="urn:microsoft.com/office/officeart/2005/8/layout/target1"/>
    <dgm:cxn modelId="{D81F4008-C7BB-4ED5-98F3-D2A5AF399157}" type="presOf" srcId="{B481C260-5AD3-4630-A33E-3413E8C36E18}" destId="{2B66E432-DDCF-4402-B573-1DB8F9B7D2C0}" srcOrd="0" destOrd="0" presId="urn:microsoft.com/office/officeart/2005/8/layout/target1"/>
    <dgm:cxn modelId="{0F91074B-5237-4849-AF65-B17E7AA5E1D8}" srcId="{8498CA89-26DB-42D7-986B-AF8785663134}" destId="{B481C260-5AD3-4630-A33E-3413E8C36E18}" srcOrd="1" destOrd="0" parTransId="{CCDA164D-5A1B-4827-B7A5-8EE546D26B4C}" sibTransId="{25BE097E-00F2-4321-8090-57DE74305A83}"/>
    <dgm:cxn modelId="{08C149DB-1B37-4B57-BF8C-0B035B194A29}" type="presOf" srcId="{DBB2E91E-02C0-45DC-A2C6-970B595FF247}" destId="{90A86510-FF77-4B85-8F68-FD4B1B8A51EF}" srcOrd="0" destOrd="0" presId="urn:microsoft.com/office/officeart/2005/8/layout/target1"/>
    <dgm:cxn modelId="{CA2E864F-A7BF-4009-9B07-2B8924755E72}" type="presParOf" srcId="{110CF593-F436-42D2-8B06-40D0F6E9BF37}" destId="{B22D9E38-9FC2-4C4E-97C5-86BBE9ACDCC6}" srcOrd="0" destOrd="0" presId="urn:microsoft.com/office/officeart/2005/8/layout/target1"/>
    <dgm:cxn modelId="{15BDD024-10E8-4C45-8D0D-0755B59427C3}" type="presParOf" srcId="{110CF593-F436-42D2-8B06-40D0F6E9BF37}" destId="{90A86510-FF77-4B85-8F68-FD4B1B8A51EF}" srcOrd="1" destOrd="0" presId="urn:microsoft.com/office/officeart/2005/8/layout/target1"/>
    <dgm:cxn modelId="{A9DDF040-FF2C-4D7D-9C23-951FE7BD7B28}" type="presParOf" srcId="{110CF593-F436-42D2-8B06-40D0F6E9BF37}" destId="{694CFF94-856C-4633-BA25-0DA696DEB06C}" srcOrd="2" destOrd="0" presId="urn:microsoft.com/office/officeart/2005/8/layout/target1"/>
    <dgm:cxn modelId="{653EFBBA-9C76-40C3-883C-647771E708E6}" type="presParOf" srcId="{110CF593-F436-42D2-8B06-40D0F6E9BF37}" destId="{FC1A69F8-B180-492F-8BF2-C654E01D12C7}" srcOrd="3" destOrd="0" presId="urn:microsoft.com/office/officeart/2005/8/layout/target1"/>
    <dgm:cxn modelId="{D30CB037-5717-49A3-93BF-5263C3945515}" type="presParOf" srcId="{110CF593-F436-42D2-8B06-40D0F6E9BF37}" destId="{4194A158-B703-4D45-BFEE-0C56F5B27264}" srcOrd="4" destOrd="0" presId="urn:microsoft.com/office/officeart/2005/8/layout/target1"/>
    <dgm:cxn modelId="{AD3A0FC9-2D65-4D4D-A38B-658C695BDC80}" type="presParOf" srcId="{110CF593-F436-42D2-8B06-40D0F6E9BF37}" destId="{2B66E432-DDCF-4402-B573-1DB8F9B7D2C0}" srcOrd="5" destOrd="0" presId="urn:microsoft.com/office/officeart/2005/8/layout/target1"/>
    <dgm:cxn modelId="{C6383381-3C55-4732-91DA-50FA14103302}" type="presParOf" srcId="{110CF593-F436-42D2-8B06-40D0F6E9BF37}" destId="{5D573179-2E7A-4B0A-B236-C55BA0DB0BE6}" srcOrd="6" destOrd="0" presId="urn:microsoft.com/office/officeart/2005/8/layout/target1"/>
    <dgm:cxn modelId="{37E4A2C4-B5DD-43CC-98E6-42135AC3B370}" type="presParOf" srcId="{110CF593-F436-42D2-8B06-40D0F6E9BF37}" destId="{77901E41-A009-4FD5-B231-8B4ACB72B7AB}" srcOrd="7" destOrd="0" presId="urn:microsoft.com/office/officeart/2005/8/layout/target1"/>
    <dgm:cxn modelId="{FF0DEB4A-8D41-40E4-A0E8-5E2A1222DEB5}" type="presParOf" srcId="{110CF593-F436-42D2-8B06-40D0F6E9BF37}" destId="{A6EB647C-9602-4B06-94AA-F62328752129}" srcOrd="8" destOrd="0" presId="urn:microsoft.com/office/officeart/2005/8/layout/target1"/>
    <dgm:cxn modelId="{219B3A2F-D915-42D5-91EA-2EA99E8212C8}" type="presParOf" srcId="{110CF593-F436-42D2-8B06-40D0F6E9BF37}" destId="{AE20A7FA-1B29-4C91-987A-6EA0D9248888}" srcOrd="9" destOrd="0" presId="urn:microsoft.com/office/officeart/2005/8/layout/target1"/>
    <dgm:cxn modelId="{5801FC47-E4CB-4560-8984-791FFDCC0BA3}" type="presParOf" srcId="{110CF593-F436-42D2-8B06-40D0F6E9BF37}" destId="{ADF87978-C13D-4FE8-9B94-3EF6282DAAD6}" srcOrd="10" destOrd="0" presId="urn:microsoft.com/office/officeart/2005/8/layout/target1"/>
    <dgm:cxn modelId="{E9FC1B1D-D2E3-42A1-BF3A-BDCF5E3F069F}" type="presParOf" srcId="{110CF593-F436-42D2-8B06-40D0F6E9BF37}" destId="{E1167C52-EFDC-477C-91D4-5E250295A2AF}" srcOrd="11" destOrd="0" presId="urn:microsoft.com/office/officeart/2005/8/layout/targe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04EEBE-8F9F-4078-B786-68EE3EC8812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5A72B-D187-44E7-8677-397C50244D4B}">
      <dgm:prSet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pPr rtl="0"/>
          <a:r>
            <a:rPr lang="bn-IN" dirty="0" smtClean="0">
              <a:latin typeface="NikoshBAN" pitchFamily="2" charset="0"/>
              <a:cs typeface="NikoshBAN" pitchFamily="2" charset="0"/>
            </a:rPr>
            <a:t>ইতল বিতল </a:t>
          </a:r>
        </a:p>
        <a:p>
          <a:pPr rtl="0"/>
          <a:r>
            <a:rPr lang="bn-IN" dirty="0" smtClean="0">
              <a:latin typeface="NikoshBAN" pitchFamily="2" charset="0"/>
              <a:cs typeface="NikoshBAN" pitchFamily="2" charset="0"/>
            </a:rPr>
            <a:t>সুফিয়া কামাল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1589653-42B6-428A-9B97-E59A9A638006}" type="parTrans" cxnId="{5488C677-3A65-4F55-B7F8-21642F387DF3}">
      <dgm:prSet/>
      <dgm:spPr/>
      <dgm:t>
        <a:bodyPr/>
        <a:lstStyle/>
        <a:p>
          <a:endParaRPr lang="en-US"/>
        </a:p>
      </dgm:t>
    </dgm:pt>
    <dgm:pt modelId="{36020202-8F6C-4276-8F56-FCB4490E5743}" type="sibTrans" cxnId="{5488C677-3A65-4F55-B7F8-21642F387DF3}">
      <dgm:prSet/>
      <dgm:spPr/>
      <dgm:t>
        <a:bodyPr/>
        <a:lstStyle/>
        <a:p>
          <a:endParaRPr lang="en-US"/>
        </a:p>
      </dgm:t>
    </dgm:pt>
    <dgm:pt modelId="{6801B1E9-29E6-4E13-BCAD-E55E5982F917}" type="pres">
      <dgm:prSet presAssocID="{1704EEBE-8F9F-4078-B786-68EE3EC8812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6D5FB-5274-4B11-A9C4-B960D784BBE5}" type="pres">
      <dgm:prSet presAssocID="{D9E5A72B-D187-44E7-8677-397C50244D4B}" presName="circ1TxSh" presStyleLbl="vennNode1" presStyleIdx="0" presStyleCnt="1" custScaleX="213462"/>
      <dgm:spPr/>
      <dgm:t>
        <a:bodyPr/>
        <a:lstStyle/>
        <a:p>
          <a:endParaRPr lang="en-US"/>
        </a:p>
      </dgm:t>
    </dgm:pt>
  </dgm:ptLst>
  <dgm:cxnLst>
    <dgm:cxn modelId="{5488C677-3A65-4F55-B7F8-21642F387DF3}" srcId="{1704EEBE-8F9F-4078-B786-68EE3EC8812B}" destId="{D9E5A72B-D187-44E7-8677-397C50244D4B}" srcOrd="0" destOrd="0" parTransId="{E1589653-42B6-428A-9B97-E59A9A638006}" sibTransId="{36020202-8F6C-4276-8F56-FCB4490E5743}"/>
    <dgm:cxn modelId="{558D9CEA-3B93-4FEA-A6F6-B4761B0C5CEA}" type="presOf" srcId="{1704EEBE-8F9F-4078-B786-68EE3EC8812B}" destId="{6801B1E9-29E6-4E13-BCAD-E55E5982F917}" srcOrd="0" destOrd="0" presId="urn:microsoft.com/office/officeart/2005/8/layout/venn1"/>
    <dgm:cxn modelId="{CC3D1B35-5DD2-41EF-871E-C85178C5A0FA}" type="presOf" srcId="{D9E5A72B-D187-44E7-8677-397C50244D4B}" destId="{E5A6D5FB-5274-4B11-A9C4-B960D784BBE5}" srcOrd="0" destOrd="0" presId="urn:microsoft.com/office/officeart/2005/8/layout/venn1"/>
    <dgm:cxn modelId="{BD1C0E7C-118C-4BB0-97F6-5E933AF7BE7F}" type="presParOf" srcId="{6801B1E9-29E6-4E13-BCAD-E55E5982F917}" destId="{E5A6D5FB-5274-4B11-A9C4-B960D784BBE5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223_18548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3283"/>
            <a:ext cx="8001000" cy="6434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 2"/>
          <p:cNvGraphicFramePr/>
          <p:nvPr/>
        </p:nvGraphicFramePr>
        <p:xfrm>
          <a:off x="685800" y="1447800"/>
          <a:ext cx="7924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9B552-F767-4054-A0EC-CAB6E358E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C5F9B552-F767-4054-A0EC-CAB6E358E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876800"/>
            <a:ext cx="792480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ষ্টি পড়ে ভাঙে ছাতা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81000"/>
            <a:ext cx="4038600" cy="39243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20" y="457200"/>
            <a:ext cx="442768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724400"/>
            <a:ext cx="79248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ডোবায় ডুবে ব্যাঙের মাথা।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ডোব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33400"/>
            <a:ext cx="4038600" cy="3276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9600" y="609600"/>
            <a:ext cx="4038600" cy="3276600"/>
            <a:chOff x="2362201" y="990600"/>
            <a:chExt cx="4876800" cy="3886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2201" y="990600"/>
              <a:ext cx="48768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5410200" y="990600"/>
              <a:ext cx="1828800" cy="60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304800"/>
            <a:ext cx="6096000" cy="838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00200"/>
            <a:ext cx="342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3657600" cy="4722000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3429000" cy="4722000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</p:pic>
      <p:sp>
        <p:nvSpPr>
          <p:cNvPr id="3" name="Rectangle 2"/>
          <p:cNvSpPr/>
          <p:nvPr/>
        </p:nvSpPr>
        <p:spPr>
          <a:xfrm>
            <a:off x="2743200" y="304800"/>
            <a:ext cx="3733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পাঠ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447800"/>
            <a:ext cx="320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83618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1790" y="127337"/>
            <a:ext cx="5562600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ছড়াটি দলে আবৃত্তি কর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371600"/>
            <a:ext cx="205740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দল-ইতল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2057400" cy="7694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দল-বিতল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1842516" y="2424684"/>
            <a:ext cx="609600" cy="484632"/>
          </a:xfrm>
          <a:prstGeom prst="rightArrow">
            <a:avLst/>
          </a:prstGeom>
          <a:solidFill>
            <a:srgbClr val="3333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6719316" y="2272284"/>
            <a:ext cx="609600" cy="484632"/>
          </a:xfrm>
          <a:prstGeom prst="rightArrow">
            <a:avLst/>
          </a:prstGeom>
          <a:solidFill>
            <a:srgbClr val="3333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3124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প্রথম দুই </a:t>
            </a:r>
            <a:r>
              <a:rPr lang="bn-IN" sz="54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চরণ</a:t>
            </a:r>
            <a:endParaRPr lang="en-US" sz="5400" b="1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3048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শেষের দুই </a:t>
            </a:r>
            <a:r>
              <a:rPr lang="bn-IN" sz="54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চরণ </a:t>
            </a:r>
            <a:endParaRPr lang="en-US" sz="5400" b="1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14800"/>
            <a:ext cx="2819400" cy="247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5181600" y="4114800"/>
            <a:ext cx="3200400" cy="2362200"/>
            <a:chOff x="2362201" y="990600"/>
            <a:chExt cx="4876800" cy="38862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2201" y="990600"/>
              <a:ext cx="48768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5410200" y="990600"/>
              <a:ext cx="1828800" cy="60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686513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04800"/>
            <a:ext cx="3276600" cy="762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375" y="5410200"/>
            <a:ext cx="8305800" cy="10668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শিক্ষার্থীদের ছড়াটি  পড়তে দিব।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1100"/>
            <a:ext cx="6349047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8490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0510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শিশুরা অপারগ শিশুদের সহায়তা  করবে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অথবা আমি পড়তে সহায়তা করবো।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00"/>
            <a:ext cx="4724400" cy="3714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09800"/>
            <a:ext cx="35052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057400"/>
            <a:ext cx="7696200" cy="457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ইতল বিতল গাছের পাতা </a:t>
            </a:r>
          </a:p>
          <a:p>
            <a:pPr algn="ctr"/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---------------------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ষ্টি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পড়ে ভাঙে ছাতা </a:t>
            </a:r>
          </a:p>
          <a:p>
            <a:pPr algn="ctr"/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7620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চরণটি বলো?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62200" y="228600"/>
            <a:ext cx="4267200" cy="762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4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057400"/>
            <a:ext cx="7696200" cy="4572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---------------------- </a:t>
            </a:r>
          </a:p>
          <a:p>
            <a:pPr algn="ctr"/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 তলায় ব্যাঙের ছাতা। </a:t>
            </a:r>
          </a:p>
          <a:p>
            <a:pPr algn="ctr"/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</a:t>
            </a:r>
          </a:p>
          <a:p>
            <a:pPr algn="ctr"/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ডোবায় ডুবে  ব্যাঙের মাথা।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066800"/>
            <a:ext cx="7620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 চরণটি বলো?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291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792" y="9661"/>
            <a:ext cx="9153792" cy="6943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4114800"/>
            <a:ext cx="5334000" cy="1981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768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pe\Desktop\amader gram.b3\20190223_1854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82000" cy="6754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 descr="IMG_20170712_145520_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95" y="381000"/>
            <a:ext cx="2967105" cy="290649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8" name="Diagram 7"/>
          <p:cNvGraphicFramePr/>
          <p:nvPr/>
        </p:nvGraphicFramePr>
        <p:xfrm>
          <a:off x="-1371600" y="2362200"/>
          <a:ext cx="101346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7534994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685800" y="609600"/>
          <a:ext cx="9753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9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loud Callout 1"/>
          <p:cNvSpPr/>
          <p:nvPr/>
        </p:nvSpPr>
        <p:spPr>
          <a:xfrm>
            <a:off x="304800" y="228600"/>
            <a:ext cx="3962400" cy="2362200"/>
          </a:xfrm>
          <a:prstGeom prst="cloudCallout">
            <a:avLst>
              <a:gd name="adj1" fmla="val 84243"/>
              <a:gd name="adj2" fmla="val 10964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69491652"/>
              </p:ext>
            </p:extLst>
          </p:nvPr>
        </p:nvGraphicFramePr>
        <p:xfrm>
          <a:off x="5943600" y="4343400"/>
          <a:ext cx="914400" cy="792163"/>
        </p:xfrm>
        <a:graphic>
          <a:graphicData uri="http://schemas.openxmlformats.org/presentationml/2006/ole">
            <p:oleObj spid="_x0000_s1070" name="Packager Shell Object" showAsIcon="1" r:id="rId4" imgW="914400" imgH="792360" progId="Package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219200" y="457200"/>
            <a:ext cx="6858000" cy="1143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" y="2514600"/>
          <a:ext cx="8839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48212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12F83FF-9E21-4F4E-B531-1BDCCB208462}"/>
              </a:ext>
            </a:extLst>
          </p:cNvPr>
          <p:cNvSpPr/>
          <p:nvPr/>
        </p:nvSpPr>
        <p:spPr>
          <a:xfrm>
            <a:off x="0" y="1"/>
            <a:ext cx="1860766" cy="6858000"/>
          </a:xfrm>
          <a:prstGeom prst="rect">
            <a:avLst/>
          </a:prstGeom>
          <a:solidFill>
            <a:srgbClr val="00B050"/>
          </a:solidFill>
        </p:spPr>
        <p:txBody>
          <a:bodyPr vert="wordArtVert"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allout: Right Arrow 14">
            <a:extLst>
              <a:ext uri="{FF2B5EF4-FFF2-40B4-BE49-F238E27FC236}">
                <a16:creationId xmlns="" xmlns:a16="http://schemas.microsoft.com/office/drawing/2014/main" id="{C4D7982D-4C52-475B-98E1-7AB8338F1ECF}"/>
              </a:ext>
            </a:extLst>
          </p:cNvPr>
          <p:cNvSpPr/>
          <p:nvPr/>
        </p:nvSpPr>
        <p:spPr>
          <a:xfrm>
            <a:off x="1987360" y="1524000"/>
            <a:ext cx="1975040" cy="838200"/>
          </a:xfrm>
          <a:prstGeom prst="rightArrow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allout: Right Arrow 15">
            <a:extLst>
              <a:ext uri="{FF2B5EF4-FFF2-40B4-BE49-F238E27FC236}">
                <a16:creationId xmlns="" xmlns:a16="http://schemas.microsoft.com/office/drawing/2014/main" id="{D591D83C-EC31-4AB7-AA4A-B4971E68F40F}"/>
              </a:ext>
            </a:extLst>
          </p:cNvPr>
          <p:cNvSpPr/>
          <p:nvPr/>
        </p:nvSpPr>
        <p:spPr>
          <a:xfrm>
            <a:off x="2034659" y="4861034"/>
            <a:ext cx="1775342" cy="85396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080CB0-AB10-4E58-9397-525FED1A623A}"/>
              </a:ext>
            </a:extLst>
          </p:cNvPr>
          <p:cNvSpPr txBox="1"/>
          <p:nvPr/>
        </p:nvSpPr>
        <p:spPr>
          <a:xfrm>
            <a:off x="3962401" y="4267200"/>
            <a:ext cx="4952999" cy="1815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n w="0"/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.1.1 </a:t>
            </a:r>
            <a:r>
              <a:rPr lang="bn-BD" sz="2800" dirty="0" smtClean="0">
                <a:ln w="0"/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ছড়া স্পষ্ট ভাবে বলতে</a:t>
            </a:r>
            <a:r>
              <a:rPr lang="bn-IN" sz="2800" dirty="0" smtClean="0">
                <a:ln w="0"/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br>
              <a:rPr lang="bn-IN" sz="2800" dirty="0" smtClean="0">
                <a:ln w="0"/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n w="0"/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ln w="0"/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.1.2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পাঠ্য বই-বহির্ভূত ছড়া স্পষ্ট ভাবে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080CB0-AB10-4E58-9397-525FED1A623A}"/>
              </a:ext>
            </a:extLst>
          </p:cNvPr>
          <p:cNvSpPr txBox="1"/>
          <p:nvPr/>
        </p:nvSpPr>
        <p:spPr>
          <a:xfrm>
            <a:off x="4114801" y="1066799"/>
            <a:ext cx="4724400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.1.1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ছড়া শুনে আনন্দ লাভ করবে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অভিব্যক্তি প্রকাশ করবে।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28600"/>
            <a:ext cx="25146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ছড়া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685633"/>
            <a:ext cx="754380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ইতল বিতল </a:t>
            </a:r>
          </a:p>
          <a:p>
            <a:pPr lvl="0"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       সুফিয়া কামাল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57200"/>
            <a:ext cx="4495800" cy="3429000"/>
          </a:xfrm>
          <a:prstGeom prst="rect">
            <a:avLst/>
          </a:prstGeom>
        </p:spPr>
      </p:pic>
      <p:pic>
        <p:nvPicPr>
          <p:cNvPr id="5" name="Picture 4" descr="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"/>
            <a:ext cx="41148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819471"/>
            <a:ext cx="77724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ইতল বিতল গাছের পাতা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57200"/>
            <a:ext cx="2971800" cy="3200400"/>
          </a:xfrm>
          <a:prstGeom prst="rect">
            <a:avLst/>
          </a:prstGeom>
        </p:spPr>
      </p:pic>
      <p:pic>
        <p:nvPicPr>
          <p:cNvPr id="3" name="Picture 2" descr="masr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57200"/>
            <a:ext cx="2895600" cy="3200400"/>
          </a:xfrm>
          <a:prstGeom prst="rect">
            <a:avLst/>
          </a:prstGeom>
        </p:spPr>
      </p:pic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57200"/>
            <a:ext cx="2981325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162" y="4876800"/>
            <a:ext cx="815340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 তলায় ব্যাঙের ছাতা। 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166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Faruk Ahmed Mazumder</dc:creator>
  <cp:lastModifiedBy>Dpe</cp:lastModifiedBy>
  <cp:revision>150</cp:revision>
  <dcterms:created xsi:type="dcterms:W3CDTF">2006-08-16T00:00:00Z</dcterms:created>
  <dcterms:modified xsi:type="dcterms:W3CDTF">2020-02-06T19:23:55Z</dcterms:modified>
</cp:coreProperties>
</file>