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9" r:id="rId2"/>
    <p:sldId id="261" r:id="rId3"/>
    <p:sldId id="262" r:id="rId4"/>
    <p:sldId id="263" r:id="rId5"/>
    <p:sldId id="264" r:id="rId6"/>
    <p:sldId id="265" r:id="rId7"/>
    <p:sldId id="266" r:id="rId8"/>
    <p:sldId id="274" r:id="rId9"/>
    <p:sldId id="267" r:id="rId10"/>
    <p:sldId id="275"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707B2-AD0D-48B5-95F4-4BE82BA9F3CB}" type="datetimeFigureOut">
              <a:rPr lang="en-US" smtClean="0"/>
              <a:pPr/>
              <a:t>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C6986-7EED-47E5-9D53-F535E300873B}" type="slidenum">
              <a:rPr lang="en-US" smtClean="0"/>
              <a:pPr/>
              <a:t>‹#›</a:t>
            </a:fld>
            <a:endParaRPr lang="en-US"/>
          </a:p>
        </p:txBody>
      </p:sp>
    </p:spTree>
    <p:extLst>
      <p:ext uri="{BB962C8B-B14F-4D97-AF65-F5344CB8AC3E}">
        <p14:creationId xmlns:p14="http://schemas.microsoft.com/office/powerpoint/2010/main" val="366781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627862-50B0-423B-8BFE-67C6FD634623}" type="datetime4">
              <a:rPr lang="en-US" smtClean="0"/>
              <a:pPr/>
              <a:t>February 7, 2020</a:t>
            </a:fld>
            <a:endParaRPr lang="en-US"/>
          </a:p>
        </p:txBody>
      </p:sp>
      <p:sp>
        <p:nvSpPr>
          <p:cNvPr id="19" name="Footer Placeholder 18"/>
          <p:cNvSpPr>
            <a:spLocks noGrp="1"/>
          </p:cNvSpPr>
          <p:nvPr>
            <p:ph type="ftr" sz="quarter" idx="11"/>
          </p:nvPr>
        </p:nvSpPr>
        <p:spPr/>
        <p:txBody>
          <a:bodyPr/>
          <a:lstStyle/>
          <a:p>
            <a:r>
              <a:rPr lang="en-US" smtClean="0"/>
              <a:t>Muhiuddin</a:t>
            </a:r>
            <a:endParaRPr lang="en-US"/>
          </a:p>
        </p:txBody>
      </p:sp>
      <p:sp>
        <p:nvSpPr>
          <p:cNvPr id="27" name="Slide Number Placeholder 26"/>
          <p:cNvSpPr>
            <a:spLocks noGrp="1"/>
          </p:cNvSpPr>
          <p:nvPr>
            <p:ph type="sldNum" sz="quarter" idx="12"/>
          </p:nvPr>
        </p:nvSpPr>
        <p:spPr/>
        <p:txBody>
          <a:bodyPr/>
          <a:lstStyle/>
          <a:p>
            <a:fld id="{37A6FE07-4DE0-447F-9ADD-3D153F87770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419D8-B2D4-4295-8F4D-3ED0BFFE6263}" type="datetime4">
              <a:rPr lang="en-US" smtClean="0"/>
              <a:pPr/>
              <a:t>February 7, 2020</a:t>
            </a:fld>
            <a:endParaRPr lang="en-US"/>
          </a:p>
        </p:txBody>
      </p:sp>
      <p:sp>
        <p:nvSpPr>
          <p:cNvPr id="5" name="Footer Placeholder 4"/>
          <p:cNvSpPr>
            <a:spLocks noGrp="1"/>
          </p:cNvSpPr>
          <p:nvPr>
            <p:ph type="ftr" sz="quarter" idx="11"/>
          </p:nvPr>
        </p:nvSpPr>
        <p:spPr/>
        <p:txBody>
          <a:bodyPr/>
          <a:lstStyle/>
          <a:p>
            <a:r>
              <a:rPr lang="en-US" smtClean="0"/>
              <a:t>Muhiuddin</a:t>
            </a:r>
            <a:endParaRPr lang="en-US"/>
          </a:p>
        </p:txBody>
      </p:sp>
      <p:sp>
        <p:nvSpPr>
          <p:cNvPr id="6" name="Slide Number Placeholder 5"/>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4F5A2C-F843-4755-977E-111A75F8FDAA}" type="datetime4">
              <a:rPr lang="en-US" smtClean="0"/>
              <a:pPr/>
              <a:t>February 7, 2020</a:t>
            </a:fld>
            <a:endParaRPr lang="en-US"/>
          </a:p>
        </p:txBody>
      </p:sp>
      <p:sp>
        <p:nvSpPr>
          <p:cNvPr id="5" name="Footer Placeholder 4"/>
          <p:cNvSpPr>
            <a:spLocks noGrp="1"/>
          </p:cNvSpPr>
          <p:nvPr>
            <p:ph type="ftr" sz="quarter" idx="11"/>
          </p:nvPr>
        </p:nvSpPr>
        <p:spPr/>
        <p:txBody>
          <a:bodyPr/>
          <a:lstStyle/>
          <a:p>
            <a:r>
              <a:rPr lang="en-US" smtClean="0"/>
              <a:t>Muhiuddin</a:t>
            </a:r>
            <a:endParaRPr lang="en-US"/>
          </a:p>
        </p:txBody>
      </p:sp>
      <p:sp>
        <p:nvSpPr>
          <p:cNvPr id="6" name="Slide Number Placeholder 5"/>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86962-AB13-4B8F-BB0E-D773E2DB28FE}" type="datetime4">
              <a:rPr lang="en-US" smtClean="0"/>
              <a:pPr/>
              <a:t>February 7, 2020</a:t>
            </a:fld>
            <a:endParaRPr lang="en-US"/>
          </a:p>
        </p:txBody>
      </p:sp>
      <p:sp>
        <p:nvSpPr>
          <p:cNvPr id="5" name="Footer Placeholder 4"/>
          <p:cNvSpPr>
            <a:spLocks noGrp="1"/>
          </p:cNvSpPr>
          <p:nvPr>
            <p:ph type="ftr" sz="quarter" idx="11"/>
          </p:nvPr>
        </p:nvSpPr>
        <p:spPr/>
        <p:txBody>
          <a:bodyPr/>
          <a:lstStyle/>
          <a:p>
            <a:r>
              <a:rPr lang="en-US" smtClean="0"/>
              <a:t>Muhiuddin</a:t>
            </a:r>
            <a:endParaRPr lang="en-US"/>
          </a:p>
        </p:txBody>
      </p:sp>
      <p:sp>
        <p:nvSpPr>
          <p:cNvPr id="6" name="Slide Number Placeholder 5"/>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037F9C-9197-4354-98F8-106D7802E54C}" type="datetime4">
              <a:rPr lang="en-US" smtClean="0"/>
              <a:pPr/>
              <a:t>February 7, 2020</a:t>
            </a:fld>
            <a:endParaRPr lang="en-US"/>
          </a:p>
        </p:txBody>
      </p:sp>
      <p:sp>
        <p:nvSpPr>
          <p:cNvPr id="5" name="Footer Placeholder 4"/>
          <p:cNvSpPr>
            <a:spLocks noGrp="1"/>
          </p:cNvSpPr>
          <p:nvPr>
            <p:ph type="ftr" sz="quarter" idx="11"/>
          </p:nvPr>
        </p:nvSpPr>
        <p:spPr/>
        <p:txBody>
          <a:bodyPr/>
          <a:lstStyle/>
          <a:p>
            <a:r>
              <a:rPr lang="en-US" smtClean="0"/>
              <a:t>Muhiuddin</a:t>
            </a:r>
            <a:endParaRPr lang="en-US"/>
          </a:p>
        </p:txBody>
      </p:sp>
      <p:sp>
        <p:nvSpPr>
          <p:cNvPr id="6" name="Slide Number Placeholder 5"/>
          <p:cNvSpPr>
            <a:spLocks noGrp="1"/>
          </p:cNvSpPr>
          <p:nvPr>
            <p:ph type="sldNum" sz="quarter" idx="12"/>
          </p:nvPr>
        </p:nvSpPr>
        <p:spPr/>
        <p:txBody>
          <a:bodyPr/>
          <a:lstStyle/>
          <a:p>
            <a:fld id="{37A6FE07-4DE0-447F-9ADD-3D153F87770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DBB93B-562F-413C-B6F0-429A71938DA8}" type="datetime4">
              <a:rPr lang="en-US" smtClean="0"/>
              <a:pPr/>
              <a:t>February 7, 2020</a:t>
            </a:fld>
            <a:endParaRPr lang="en-US"/>
          </a:p>
        </p:txBody>
      </p:sp>
      <p:sp>
        <p:nvSpPr>
          <p:cNvPr id="6" name="Footer Placeholder 5"/>
          <p:cNvSpPr>
            <a:spLocks noGrp="1"/>
          </p:cNvSpPr>
          <p:nvPr>
            <p:ph type="ftr" sz="quarter" idx="11"/>
          </p:nvPr>
        </p:nvSpPr>
        <p:spPr/>
        <p:txBody>
          <a:bodyPr/>
          <a:lstStyle/>
          <a:p>
            <a:r>
              <a:rPr lang="en-US" smtClean="0"/>
              <a:t>Muhiuddin</a:t>
            </a:r>
            <a:endParaRPr lang="en-US"/>
          </a:p>
        </p:txBody>
      </p:sp>
      <p:sp>
        <p:nvSpPr>
          <p:cNvPr id="7" name="Slide Number Placeholder 6"/>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81CC6CF-2AE2-4AB0-9839-58489EFEC922}" type="datetime4">
              <a:rPr lang="en-US" smtClean="0"/>
              <a:pPr/>
              <a:t>February 7, 2020</a:t>
            </a:fld>
            <a:endParaRPr lang="en-US"/>
          </a:p>
        </p:txBody>
      </p:sp>
      <p:sp>
        <p:nvSpPr>
          <p:cNvPr id="8" name="Footer Placeholder 7"/>
          <p:cNvSpPr>
            <a:spLocks noGrp="1"/>
          </p:cNvSpPr>
          <p:nvPr>
            <p:ph type="ftr" sz="quarter" idx="11"/>
          </p:nvPr>
        </p:nvSpPr>
        <p:spPr/>
        <p:txBody>
          <a:bodyPr/>
          <a:lstStyle/>
          <a:p>
            <a:r>
              <a:rPr lang="en-US" smtClean="0"/>
              <a:t>Muhiuddin</a:t>
            </a:r>
            <a:endParaRPr lang="en-US"/>
          </a:p>
        </p:txBody>
      </p:sp>
      <p:sp>
        <p:nvSpPr>
          <p:cNvPr id="9" name="Slide Number Placeholder 8"/>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7583BB-A6DD-43C3-B764-D495FE869206}" type="datetime4">
              <a:rPr lang="en-US" smtClean="0"/>
              <a:pPr/>
              <a:t>February 7, 2020</a:t>
            </a:fld>
            <a:endParaRPr lang="en-US"/>
          </a:p>
        </p:txBody>
      </p:sp>
      <p:sp>
        <p:nvSpPr>
          <p:cNvPr id="4" name="Footer Placeholder 3"/>
          <p:cNvSpPr>
            <a:spLocks noGrp="1"/>
          </p:cNvSpPr>
          <p:nvPr>
            <p:ph type="ftr" sz="quarter" idx="11"/>
          </p:nvPr>
        </p:nvSpPr>
        <p:spPr/>
        <p:txBody>
          <a:bodyPr/>
          <a:lstStyle/>
          <a:p>
            <a:r>
              <a:rPr lang="en-US" smtClean="0"/>
              <a:t>Muhiuddin</a:t>
            </a:r>
            <a:endParaRPr lang="en-US"/>
          </a:p>
        </p:txBody>
      </p:sp>
      <p:sp>
        <p:nvSpPr>
          <p:cNvPr id="5" name="Slide Number Placeholder 4"/>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F8978-77F4-41A1-9D8A-C61CA5C90164}" type="datetime4">
              <a:rPr lang="en-US" smtClean="0"/>
              <a:pPr/>
              <a:t>February 7, 2020</a:t>
            </a:fld>
            <a:endParaRPr lang="en-US"/>
          </a:p>
        </p:txBody>
      </p:sp>
      <p:sp>
        <p:nvSpPr>
          <p:cNvPr id="3" name="Footer Placeholder 2"/>
          <p:cNvSpPr>
            <a:spLocks noGrp="1"/>
          </p:cNvSpPr>
          <p:nvPr>
            <p:ph type="ftr" sz="quarter" idx="11"/>
          </p:nvPr>
        </p:nvSpPr>
        <p:spPr/>
        <p:txBody>
          <a:bodyPr/>
          <a:lstStyle/>
          <a:p>
            <a:r>
              <a:rPr lang="en-US" smtClean="0"/>
              <a:t>Muhiuddin</a:t>
            </a:r>
            <a:endParaRPr lang="en-US"/>
          </a:p>
        </p:txBody>
      </p:sp>
      <p:sp>
        <p:nvSpPr>
          <p:cNvPr id="4" name="Slide Number Placeholder 3"/>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ECF51C-E2C6-4583-A1A0-4C22346EA568}" type="datetime4">
              <a:rPr lang="en-US" smtClean="0"/>
              <a:pPr/>
              <a:t>February 7, 2020</a:t>
            </a:fld>
            <a:endParaRPr lang="en-US"/>
          </a:p>
        </p:txBody>
      </p:sp>
      <p:sp>
        <p:nvSpPr>
          <p:cNvPr id="6" name="Footer Placeholder 5"/>
          <p:cNvSpPr>
            <a:spLocks noGrp="1"/>
          </p:cNvSpPr>
          <p:nvPr>
            <p:ph type="ftr" sz="quarter" idx="11"/>
          </p:nvPr>
        </p:nvSpPr>
        <p:spPr/>
        <p:txBody>
          <a:bodyPr/>
          <a:lstStyle/>
          <a:p>
            <a:r>
              <a:rPr lang="en-US" smtClean="0"/>
              <a:t>Muhiuddin</a:t>
            </a:r>
            <a:endParaRPr lang="en-US"/>
          </a:p>
        </p:txBody>
      </p:sp>
      <p:sp>
        <p:nvSpPr>
          <p:cNvPr id="7" name="Slide Number Placeholder 6"/>
          <p:cNvSpPr>
            <a:spLocks noGrp="1"/>
          </p:cNvSpPr>
          <p:nvPr>
            <p:ph type="sldNum" sz="quarter" idx="12"/>
          </p:nvPr>
        </p:nvSpPr>
        <p:spPr/>
        <p:txBody>
          <a:bodyPr/>
          <a:lstStyle/>
          <a:p>
            <a:fld id="{37A6FE07-4DE0-447F-9ADD-3D153F8777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0027E4-943F-4F81-B8B6-0BBB07E59805}" type="datetime4">
              <a:rPr lang="en-US" smtClean="0"/>
              <a:pPr/>
              <a:t>February 7, 2020</a:t>
            </a:fld>
            <a:endParaRPr lang="en-US"/>
          </a:p>
        </p:txBody>
      </p:sp>
      <p:sp>
        <p:nvSpPr>
          <p:cNvPr id="6" name="Footer Placeholder 5"/>
          <p:cNvSpPr>
            <a:spLocks noGrp="1"/>
          </p:cNvSpPr>
          <p:nvPr>
            <p:ph type="ftr" sz="quarter" idx="11"/>
          </p:nvPr>
        </p:nvSpPr>
        <p:spPr/>
        <p:txBody>
          <a:bodyPr/>
          <a:lstStyle/>
          <a:p>
            <a:r>
              <a:rPr lang="en-US" smtClean="0"/>
              <a:t>Muhiuddin</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7A6FE07-4DE0-447F-9ADD-3D153F87770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D1BAFB-3A9A-4806-B4AC-39C61CC6B075}" type="datetime4">
              <a:rPr lang="en-US" smtClean="0"/>
              <a:pPr/>
              <a:t>February 7, 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Muhiuddin</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A6FE07-4DE0-447F-9ADD-3D153F87770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609600"/>
            <a:ext cx="6553200" cy="923330"/>
          </a:xfrm>
          <a:prstGeom prst="rect">
            <a:avLst/>
          </a:prstGeom>
          <a:noFill/>
        </p:spPr>
        <p:txBody>
          <a:bodyPr wrap="square" rtlCol="0">
            <a:spAutoFit/>
          </a:bodyPr>
          <a:lstStyle/>
          <a:p>
            <a:pPr algn="ctr"/>
            <a:r>
              <a:rPr lang="bn-BD" sz="5400" b="1" dirty="0" smtClean="0">
                <a:solidFill>
                  <a:srgbClr val="FF0000"/>
                </a:solidFill>
                <a:latin typeface="NikoshBAN" pitchFamily="2" charset="0"/>
                <a:cs typeface="NikoshBAN" pitchFamily="2" charset="0"/>
              </a:rPr>
              <a:t>আজকের ক্লাসে সবাইকে </a:t>
            </a:r>
            <a:endParaRPr lang="en-US" sz="5400" b="1" dirty="0">
              <a:solidFill>
                <a:srgbClr val="FF0000"/>
              </a:solidFill>
              <a:latin typeface="NikoshBAN" pitchFamily="2" charset="0"/>
              <a:cs typeface="NikoshBAN" pitchFamily="2" charset="0"/>
            </a:endParaRPr>
          </a:p>
        </p:txBody>
      </p:sp>
      <p:sp>
        <p:nvSpPr>
          <p:cNvPr id="9" name="TextBox 8"/>
          <p:cNvSpPr txBox="1"/>
          <p:nvPr/>
        </p:nvSpPr>
        <p:spPr>
          <a:xfrm>
            <a:off x="2286000" y="1295400"/>
            <a:ext cx="4267200" cy="1862048"/>
          </a:xfrm>
          <a:prstGeom prst="rect">
            <a:avLst/>
          </a:prstGeom>
          <a:noFill/>
        </p:spPr>
        <p:txBody>
          <a:bodyPr wrap="square" rtlCol="0">
            <a:spAutoFit/>
          </a:bodyPr>
          <a:lstStyle/>
          <a:p>
            <a:pPr algn="ctr"/>
            <a:r>
              <a:rPr lang="bn-BD" sz="11500" b="1" i="1" dirty="0" smtClean="0">
                <a:solidFill>
                  <a:srgbClr val="FF0000"/>
                </a:solidFill>
                <a:latin typeface="NikoshBAN" pitchFamily="2" charset="0"/>
                <a:cs typeface="NikoshBAN" pitchFamily="2" charset="0"/>
              </a:rPr>
              <a:t>স্বাগতম</a:t>
            </a:r>
            <a:r>
              <a:rPr lang="en-US" sz="11500" b="1" i="1" dirty="0" smtClean="0">
                <a:solidFill>
                  <a:srgbClr val="FF0000"/>
                </a:solidFill>
                <a:latin typeface="NikoshBAN" pitchFamily="2" charset="0"/>
                <a:cs typeface="NikoshBAN" pitchFamily="2" charset="0"/>
              </a:rPr>
              <a:t>  </a:t>
            </a:r>
            <a:r>
              <a:rPr lang="bn-BD" sz="11500" b="1" i="1" dirty="0" smtClean="0">
                <a:latin typeface="NikoshBAN" pitchFamily="2" charset="0"/>
                <a:cs typeface="NikoshBAN" pitchFamily="2" charset="0"/>
              </a:rPr>
              <a:t> </a:t>
            </a:r>
            <a:endParaRPr lang="en-US" sz="11500" b="1" i="1" dirty="0">
              <a:latin typeface="NikoshBAN" pitchFamily="2" charset="0"/>
              <a:cs typeface="NikoshBAN" pitchFamily="2" charset="0"/>
            </a:endParaRPr>
          </a:p>
        </p:txBody>
      </p:sp>
      <p:pic>
        <p:nvPicPr>
          <p:cNvPr id="10" name="Picture 9" descr="flower (27).jpg"/>
          <p:cNvPicPr>
            <a:picLocks noChangeAspect="1"/>
          </p:cNvPicPr>
          <p:nvPr/>
        </p:nvPicPr>
        <p:blipFill>
          <a:blip r:embed="rId2"/>
          <a:stretch>
            <a:fillRect/>
          </a:stretch>
        </p:blipFill>
        <p:spPr>
          <a:xfrm>
            <a:off x="533400" y="2743200"/>
            <a:ext cx="8382000" cy="3276600"/>
          </a:xfrm>
          <a:prstGeom prst="rect">
            <a:avLst/>
          </a:prstGeom>
          <a:ln>
            <a:noFill/>
          </a:ln>
          <a:effectLst>
            <a:softEdge rad="112500"/>
          </a:effectLst>
        </p:spPr>
      </p:pic>
      <p:sp>
        <p:nvSpPr>
          <p:cNvPr id="6" name="Date Placeholder 5"/>
          <p:cNvSpPr>
            <a:spLocks noGrp="1"/>
          </p:cNvSpPr>
          <p:nvPr>
            <p:ph type="dt" sz="half" idx="10"/>
          </p:nvPr>
        </p:nvSpPr>
        <p:spPr/>
        <p:txBody>
          <a:bodyPr/>
          <a:lstStyle/>
          <a:p>
            <a:fld id="{B0382918-318C-44B9-94C4-6604DF7EF5D5}" type="datetime4">
              <a:rPr lang="en-US" smtClean="0"/>
              <a:pPr/>
              <a:t>February 7, 2020</a:t>
            </a:fld>
            <a:endParaRPr lang="en-US"/>
          </a:p>
        </p:txBody>
      </p:sp>
      <p:sp>
        <p:nvSpPr>
          <p:cNvPr id="7" name="Footer Placeholder 6"/>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4)">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62000" y="2895600"/>
            <a:ext cx="8001000" cy="3733800"/>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i="1" dirty="0" smtClean="0">
                <a:solidFill>
                  <a:srgbClr val="FF0000"/>
                </a:solidFill>
                <a:latin typeface="NikoshBAN" pitchFamily="2" charset="0"/>
                <a:cs typeface="NikoshBAN" pitchFamily="2" charset="0"/>
              </a:rPr>
              <a:t>৪।</a:t>
            </a:r>
            <a:r>
              <a:rPr lang="bn-BD" sz="3200" b="1" i="1" dirty="0" smtClean="0">
                <a:solidFill>
                  <a:schemeClr val="tx1"/>
                </a:solidFill>
                <a:latin typeface="NikoshBAN" pitchFamily="2" charset="0"/>
                <a:cs typeface="NikoshBAN" pitchFamily="2" charset="0"/>
              </a:rPr>
              <a:t>পুংকেশরঃ</a:t>
            </a:r>
            <a:r>
              <a:rPr lang="bn-BD" sz="3200" i="1" dirty="0" smtClean="0">
                <a:solidFill>
                  <a:srgbClr val="FF0000"/>
                </a:solidFill>
                <a:latin typeface="NikoshBAN" pitchFamily="2" charset="0"/>
                <a:cs typeface="NikoshBAN" pitchFamily="2" charset="0"/>
              </a:rPr>
              <a:t> এটি ফুলের তৃতীয় স্তবক । এই স্তবকের প্রতিটি অংশকে পুংকেশর বলে। পুংকেশরের দন্ডের মত অংশকে পুংদন্ড এবং শীর্ষের থলির মতো  অংশকে পরাগধানী বলে। পরাগধানীর মধ্যে পরাগরেণু উৎপন্ন হয়। পরাগরেণু থেকে পুং জননকোষ উৎপন্ন হয় যা সরাসরি জনন কাজে অংশগ্রহন করে।  </a:t>
            </a:r>
            <a:endParaRPr lang="en-US" sz="3200" i="1" dirty="0">
              <a:solidFill>
                <a:srgbClr val="FF0000"/>
              </a:solidFill>
              <a:latin typeface="NikoshBAN" pitchFamily="2" charset="0"/>
              <a:cs typeface="NikoshBAN" pitchFamily="2" charset="0"/>
            </a:endParaRPr>
          </a:p>
        </p:txBody>
      </p:sp>
      <p:pic>
        <p:nvPicPr>
          <p:cNvPr id="3" name="Picture 2" descr="20170113f.jpg"/>
          <p:cNvPicPr>
            <a:picLocks noChangeAspect="1"/>
          </p:cNvPicPr>
          <p:nvPr/>
        </p:nvPicPr>
        <p:blipFill>
          <a:blip r:embed="rId2" cstate="print"/>
          <a:stretch>
            <a:fillRect/>
          </a:stretch>
        </p:blipFill>
        <p:spPr>
          <a:xfrm>
            <a:off x="914400" y="304800"/>
            <a:ext cx="7620000" cy="2971800"/>
          </a:xfrm>
          <a:prstGeom prst="rect">
            <a:avLst/>
          </a:prstGeom>
        </p:spPr>
      </p:pic>
      <p:sp>
        <p:nvSpPr>
          <p:cNvPr id="4" name="Right Arrow 3"/>
          <p:cNvSpPr/>
          <p:nvPr/>
        </p:nvSpPr>
        <p:spPr>
          <a:xfrm>
            <a:off x="3124200" y="1143000"/>
            <a:ext cx="1828800" cy="76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81600" y="914400"/>
            <a:ext cx="2438400" cy="646331"/>
          </a:xfrm>
          <a:prstGeom prst="rect">
            <a:avLst/>
          </a:prstGeom>
          <a:noFill/>
        </p:spPr>
        <p:txBody>
          <a:bodyPr wrap="square" rtlCol="0">
            <a:spAutoFit/>
          </a:bodyPr>
          <a:lstStyle/>
          <a:p>
            <a:r>
              <a:rPr lang="bn-BD" sz="3600" dirty="0" smtClean="0">
                <a:solidFill>
                  <a:schemeClr val="bg1"/>
                </a:solidFill>
                <a:latin typeface="NikoshBAN" pitchFamily="2" charset="0"/>
                <a:cs typeface="NikoshBAN" pitchFamily="2" charset="0"/>
              </a:rPr>
              <a:t>পুংকেশর </a:t>
            </a:r>
            <a:endParaRPr lang="en-US" sz="3600" dirty="0">
              <a:solidFill>
                <a:schemeClr val="bg1"/>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EEDD2A99-7E7D-47AC-84AC-63E6754F473A}" type="datetime4">
              <a:rPr lang="en-US" smtClean="0"/>
              <a:pPr/>
              <a:t>February 7, 2020</a:t>
            </a:fld>
            <a:endParaRPr lang="en-US"/>
          </a:p>
        </p:txBody>
      </p:sp>
      <p:sp>
        <p:nvSpPr>
          <p:cNvPr id="7" name="Footer Placeholder 6"/>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gtEl>
                                        <p:attrNameLst>
                                          <p:attrName>ppt_y</p:attrName>
                                        </p:attrNameLst>
                                      </p:cBhvr>
                                      <p:tavLst>
                                        <p:tav tm="0">
                                          <p:val>
                                            <p:strVal val="#ppt_y"/>
                                          </p:val>
                                        </p:tav>
                                        <p:tav tm="100000">
                                          <p:val>
                                            <p:strVal val="#ppt_y"/>
                                          </p:val>
                                        </p:tav>
                                      </p:tavLst>
                                    </p:anim>
                                    <p:anim calcmode="lin" valueType="num">
                                      <p:cBhvr>
                                        <p:cTn id="2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447800" y="2590800"/>
            <a:ext cx="6477000" cy="4038600"/>
          </a:xfrm>
          <a:prstGeom prst="snip2Same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rgbClr val="FF0000"/>
                </a:solidFill>
                <a:latin typeface="NikoshBAN" pitchFamily="2" charset="0"/>
                <a:cs typeface="NikoshBAN" pitchFamily="2" charset="0"/>
              </a:rPr>
              <a:t>৫।</a:t>
            </a:r>
            <a:r>
              <a:rPr lang="bn-BD" sz="3200" b="1" dirty="0" smtClean="0">
                <a:solidFill>
                  <a:schemeClr val="tx1"/>
                </a:solidFill>
                <a:latin typeface="NikoshBAN" pitchFamily="2" charset="0"/>
                <a:cs typeface="NikoshBAN" pitchFamily="2" charset="0"/>
              </a:rPr>
              <a:t>গর্ভকেশরঃ</a:t>
            </a:r>
            <a:r>
              <a:rPr lang="bn-BD" sz="3200" dirty="0" smtClean="0">
                <a:solidFill>
                  <a:srgbClr val="FF0000"/>
                </a:solidFill>
                <a:latin typeface="NikoshBAN" pitchFamily="2" charset="0"/>
                <a:cs typeface="NikoshBAN" pitchFamily="2" charset="0"/>
              </a:rPr>
              <a:t> এক বা একাধিক গর্ভপত্র নিয়ে গঠিত হয় গর্ভকেশর। একটি গর্ভপত্রের তিনটি অংশ, যথা- গর্ভাশয়, গর্ভদন্ড, ও গর্ভমুন্ড। গর্ভাশয়ের ভিতরে ডিম্বক সাজানো থাকে। ডিম্বকে স্ত্রী জননকোষ বা ডিম্বাণু সৃষ্টি হয়। এরা পুংকেশরের মতো সরাসরি জনন কাজে অংশগ্রহণ করে।  </a:t>
            </a:r>
            <a:endParaRPr lang="en-US" sz="3200" dirty="0">
              <a:solidFill>
                <a:srgbClr val="FF0000"/>
              </a:solidFill>
              <a:latin typeface="NikoshBAN" pitchFamily="2" charset="0"/>
              <a:cs typeface="NikoshBAN" pitchFamily="2" charset="0"/>
            </a:endParaRPr>
          </a:p>
        </p:txBody>
      </p:sp>
      <p:pic>
        <p:nvPicPr>
          <p:cNvPr id="3" name="Picture 2" descr="20190314_223826.jpg"/>
          <p:cNvPicPr>
            <a:picLocks noChangeAspect="1"/>
          </p:cNvPicPr>
          <p:nvPr/>
        </p:nvPicPr>
        <p:blipFill>
          <a:blip r:embed="rId2"/>
          <a:stretch>
            <a:fillRect/>
          </a:stretch>
        </p:blipFill>
        <p:spPr>
          <a:xfrm>
            <a:off x="2057400" y="685800"/>
            <a:ext cx="5257800" cy="1914525"/>
          </a:xfrm>
          <a:prstGeom prst="rect">
            <a:avLst/>
          </a:prstGeom>
        </p:spPr>
      </p:pic>
      <p:sp>
        <p:nvSpPr>
          <p:cNvPr id="4" name="Date Placeholder 3"/>
          <p:cNvSpPr>
            <a:spLocks noGrp="1"/>
          </p:cNvSpPr>
          <p:nvPr>
            <p:ph type="dt" sz="half" idx="10"/>
          </p:nvPr>
        </p:nvSpPr>
        <p:spPr/>
        <p:txBody>
          <a:bodyPr/>
          <a:lstStyle/>
          <a:p>
            <a:fld id="{DF0C32B5-FB13-4707-BEF7-99D1B2075B7E}" type="datetime4">
              <a:rPr lang="en-US" smtClean="0"/>
              <a:pPr/>
              <a:t>February 7, 2020</a:t>
            </a:fld>
            <a:endParaRPr lang="en-US"/>
          </a:p>
        </p:txBody>
      </p:sp>
      <p:sp>
        <p:nvSpPr>
          <p:cNvPr id="5" name="Footer Placeholder 4"/>
          <p:cNvSpPr>
            <a:spLocks noGrp="1"/>
          </p:cNvSpPr>
          <p:nvPr>
            <p:ph type="ftr" sz="quarter" idx="11"/>
          </p:nvPr>
        </p:nvSpPr>
        <p:spPr/>
        <p:txBody>
          <a:bodyPr/>
          <a:lstStyle/>
          <a:p>
            <a:r>
              <a:rPr lang="en-US" smtClean="0"/>
              <a:t>Muhiuddin</a:t>
            </a: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85800"/>
            <a:ext cx="3048000" cy="923330"/>
          </a:xfrm>
          <a:prstGeom prst="rect">
            <a:avLst/>
          </a:prstGeom>
          <a:noFill/>
        </p:spPr>
        <p:txBody>
          <a:bodyPr wrap="square" rtlCol="0">
            <a:spAutoFit/>
          </a:bodyPr>
          <a:lstStyle/>
          <a:p>
            <a:pPr algn="ctr"/>
            <a:r>
              <a:rPr lang="bn-BD" sz="5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একক কাজঃ</a:t>
            </a:r>
            <a:endPar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Pentagon 4"/>
          <p:cNvSpPr/>
          <p:nvPr/>
        </p:nvSpPr>
        <p:spPr>
          <a:xfrm>
            <a:off x="1371600" y="3657600"/>
            <a:ext cx="7162800" cy="2590800"/>
          </a:xfrm>
          <a:prstGeom prst="homePlat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latin typeface="NikoshBAN" pitchFamily="2" charset="0"/>
                <a:cs typeface="NikoshBAN" pitchFamily="2" charset="0"/>
              </a:rPr>
              <a:t>একটি আদর্শ ফুলের কয়টি অংশ ও কি কি ?  </a:t>
            </a:r>
            <a:endParaRPr lang="en-US" sz="3200" dirty="0">
              <a:solidFill>
                <a:srgbClr val="FF0000"/>
              </a:solidFill>
              <a:latin typeface="NikoshBAN" pitchFamily="2" charset="0"/>
              <a:cs typeface="NikoshBAN" pitchFamily="2" charset="0"/>
            </a:endParaRPr>
          </a:p>
        </p:txBody>
      </p:sp>
      <p:pic>
        <p:nvPicPr>
          <p:cNvPr id="4" name="Picture 3" descr="6_74.jpg"/>
          <p:cNvPicPr>
            <a:picLocks noChangeAspect="1"/>
          </p:cNvPicPr>
          <p:nvPr/>
        </p:nvPicPr>
        <p:blipFill>
          <a:blip r:embed="rId2"/>
          <a:stretch>
            <a:fillRect/>
          </a:stretch>
        </p:blipFill>
        <p:spPr>
          <a:xfrm>
            <a:off x="3429000" y="1447800"/>
            <a:ext cx="2124075" cy="2152650"/>
          </a:xfrm>
          <a:prstGeom prst="rect">
            <a:avLst/>
          </a:prstGeom>
        </p:spPr>
      </p:pic>
      <p:sp>
        <p:nvSpPr>
          <p:cNvPr id="6" name="Date Placeholder 5"/>
          <p:cNvSpPr>
            <a:spLocks noGrp="1"/>
          </p:cNvSpPr>
          <p:nvPr>
            <p:ph type="dt" sz="half" idx="10"/>
          </p:nvPr>
        </p:nvSpPr>
        <p:spPr/>
        <p:txBody>
          <a:bodyPr/>
          <a:lstStyle/>
          <a:p>
            <a:fld id="{0FEC6996-0D4B-4526-ADD0-F65461E42FCF}" type="datetime4">
              <a:rPr lang="en-US" smtClean="0"/>
              <a:pPr/>
              <a:t>February 7, 2020</a:t>
            </a:fld>
            <a:endParaRPr lang="en-US"/>
          </a:p>
        </p:txBody>
      </p:sp>
      <p:sp>
        <p:nvSpPr>
          <p:cNvPr id="7" name="Footer Placeholder 6"/>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4)">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plus(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352800"/>
            <a:ext cx="7854696" cy="3048000"/>
          </a:xfrm>
          <a:blipFill>
            <a:blip r:embed="rId2"/>
            <a:stretch>
              <a:fillRect/>
            </a:stretch>
          </a:blipFill>
          <a:effectLst>
            <a:reflection blurRad="6350" stA="52000" endA="300" endPos="35000" dir="5400000" sy="-100000" algn="bl" rotWithShape="0"/>
          </a:effectLst>
        </p:spPr>
        <p:txBody>
          <a:bodyPr>
            <a:normAutofit/>
            <a:scene3d>
              <a:camera prst="orthographicFront"/>
              <a:lightRig rig="threePt" dir="t"/>
            </a:scene3d>
            <a:sp3d extrusionH="57150">
              <a:bevelT w="38100" h="38100" prst="relaxedInset"/>
            </a:sp3d>
          </a:bodyPr>
          <a:lstStyle/>
          <a:p>
            <a:pPr algn="ctr"/>
            <a:endParaRPr lang="bn-BD" sz="3200" dirty="0" smtClean="0">
              <a:solidFill>
                <a:srgbClr val="FFFF00"/>
              </a:solidFill>
              <a:latin typeface="NikoshBAN" pitchFamily="2" charset="0"/>
              <a:cs typeface="NikoshBAN" pitchFamily="2" charset="0"/>
            </a:endParaRPr>
          </a:p>
          <a:p>
            <a:pPr algn="ctr"/>
            <a:r>
              <a:rPr lang="bn-BD" sz="7200" dirty="0" smtClean="0">
                <a:solidFill>
                  <a:schemeClr val="accent4">
                    <a:lumMod val="60000"/>
                    <a:lumOff val="40000"/>
                  </a:schemeClr>
                </a:solidFill>
                <a:latin typeface="NikoshBAN" pitchFamily="2" charset="0"/>
                <a:cs typeface="NikoshBAN" pitchFamily="2" charset="0"/>
              </a:rPr>
              <a:t>একটি আদর্শ ফুলের চিত্র একে বিভিন্ন অংশ দেখাবে</a:t>
            </a:r>
            <a:r>
              <a:rPr lang="bn-BD" sz="7200" dirty="0" smtClean="0">
                <a:solidFill>
                  <a:schemeClr val="accent3">
                    <a:lumMod val="40000"/>
                    <a:lumOff val="60000"/>
                  </a:schemeClr>
                </a:solidFill>
                <a:latin typeface="NikoshBAN" pitchFamily="2" charset="0"/>
                <a:cs typeface="NikoshBAN" pitchFamily="2" charset="0"/>
              </a:rPr>
              <a:t>। </a:t>
            </a:r>
            <a:endParaRPr lang="en-US" sz="7200" dirty="0">
              <a:solidFill>
                <a:schemeClr val="accent3">
                  <a:lumMod val="40000"/>
                  <a:lumOff val="60000"/>
                </a:schemeClr>
              </a:solidFill>
              <a:latin typeface="NikoshBAN" pitchFamily="2" charset="0"/>
              <a:cs typeface="NikoshBAN" pitchFamily="2" charset="0"/>
            </a:endParaRPr>
          </a:p>
        </p:txBody>
      </p:sp>
      <p:sp>
        <p:nvSpPr>
          <p:cNvPr id="2" name="Title 1"/>
          <p:cNvSpPr>
            <a:spLocks noGrp="1"/>
          </p:cNvSpPr>
          <p:nvPr>
            <p:ph type="ctrTitle"/>
          </p:nvPr>
        </p:nvSpPr>
        <p:spPr>
          <a:xfrm>
            <a:off x="1676400" y="228600"/>
            <a:ext cx="5791200" cy="914400"/>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bn-BD" sz="7200" dirty="0" smtClean="0">
                <a:solidFill>
                  <a:schemeClr val="tx1"/>
                </a:solidFill>
                <a:latin typeface="NikoshBAN" pitchFamily="2" charset="0"/>
                <a:cs typeface="NikoshBAN" pitchFamily="2" charset="0"/>
              </a:rPr>
              <a:t>দলগত কাজঃ   </a:t>
            </a:r>
            <a:endParaRPr lang="en-US" sz="7200" dirty="0">
              <a:solidFill>
                <a:schemeClr val="tx1"/>
              </a:solidFill>
              <a:latin typeface="NikoshBAN" pitchFamily="2" charset="0"/>
              <a:cs typeface="NikoshBAN" pitchFamily="2" charset="0"/>
            </a:endParaRPr>
          </a:p>
        </p:txBody>
      </p:sp>
      <p:pic>
        <p:nvPicPr>
          <p:cNvPr id="4" name="Picture 3" descr="52639030_291850644842183_6772575915930730157_n.jpg"/>
          <p:cNvPicPr>
            <a:picLocks noChangeAspect="1"/>
          </p:cNvPicPr>
          <p:nvPr/>
        </p:nvPicPr>
        <p:blipFill>
          <a:blip r:embed="rId3"/>
          <a:srcRect t="29091" b="15151"/>
          <a:stretch>
            <a:fillRect/>
          </a:stretch>
        </p:blipFill>
        <p:spPr>
          <a:xfrm>
            <a:off x="2819400" y="1295400"/>
            <a:ext cx="3352800" cy="1981200"/>
          </a:xfrm>
          <a:prstGeom prst="rect">
            <a:avLst/>
          </a:prstGeom>
        </p:spPr>
      </p:pic>
      <p:sp>
        <p:nvSpPr>
          <p:cNvPr id="5" name="Date Placeholder 4"/>
          <p:cNvSpPr>
            <a:spLocks noGrp="1"/>
          </p:cNvSpPr>
          <p:nvPr>
            <p:ph type="dt" sz="half" idx="10"/>
          </p:nvPr>
        </p:nvSpPr>
        <p:spPr/>
        <p:txBody>
          <a:bodyPr/>
          <a:lstStyle/>
          <a:p>
            <a:fld id="{A8353B63-36E9-497C-B023-CD45D160825B}" type="datetime4">
              <a:rPr lang="en-US" smtClean="0"/>
              <a:pPr/>
              <a:t>February 7, 2020</a:t>
            </a:fld>
            <a:endParaRPr lang="en-US"/>
          </a:p>
        </p:txBody>
      </p:sp>
      <p:sp>
        <p:nvSpPr>
          <p:cNvPr id="6" name="Footer Placeholder 5"/>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
                                            <p:bg/>
                                          </p:spTgt>
                                        </p:tgtEl>
                                        <p:attrNameLst>
                                          <p:attrName>style.visibility</p:attrName>
                                        </p:attrNameLst>
                                      </p:cBhvr>
                                      <p:to>
                                        <p:strVal val="visible"/>
                                      </p:to>
                                    </p:set>
                                    <p:anim calcmode="lin" valueType="num">
                                      <p:cBhvr>
                                        <p:cTn id="33" dur="500" fill="hold"/>
                                        <p:tgtEl>
                                          <p:spTgt spid="3">
                                            <p:bg/>
                                          </p:spTgt>
                                        </p:tgtEl>
                                        <p:attrNameLst>
                                          <p:attrName>ppt_w</p:attrName>
                                        </p:attrNameLst>
                                      </p:cBhvr>
                                      <p:tavLst>
                                        <p:tav tm="0">
                                          <p:val>
                                            <p:fltVal val="0"/>
                                          </p:val>
                                        </p:tav>
                                        <p:tav tm="100000">
                                          <p:val>
                                            <p:strVal val="#ppt_w"/>
                                          </p:val>
                                        </p:tav>
                                      </p:tavLst>
                                    </p:anim>
                                    <p:anim calcmode="lin" valueType="num">
                                      <p:cBhvr>
                                        <p:cTn id="34" dur="500" fill="hold"/>
                                        <p:tgtEl>
                                          <p:spTgt spid="3">
                                            <p:bg/>
                                          </p:spTgt>
                                        </p:tgtEl>
                                        <p:attrNameLst>
                                          <p:attrName>ppt_h</p:attrName>
                                        </p:attrNameLst>
                                      </p:cBhvr>
                                      <p:tavLst>
                                        <p:tav tm="0">
                                          <p:val>
                                            <p:fltVal val="0"/>
                                          </p:val>
                                        </p:tav>
                                        <p:tav tm="100000">
                                          <p:val>
                                            <p:strVal val="#ppt_h"/>
                                          </p:val>
                                        </p:tav>
                                      </p:tavLst>
                                    </p:anim>
                                    <p:anim calcmode="lin" valueType="num">
                                      <p:cBhvr>
                                        <p:cTn id="35" dur="500" fill="hold"/>
                                        <p:tgtEl>
                                          <p:spTgt spid="3">
                                            <p:bg/>
                                          </p:spTgt>
                                        </p:tgtEl>
                                        <p:attrNameLst>
                                          <p:attrName>style.rotation</p:attrName>
                                        </p:attrNameLst>
                                      </p:cBhvr>
                                      <p:tavLst>
                                        <p:tav tm="0">
                                          <p:val>
                                            <p:fltVal val="360"/>
                                          </p:val>
                                        </p:tav>
                                        <p:tav tm="100000">
                                          <p:val>
                                            <p:fltVal val="0"/>
                                          </p:val>
                                        </p:tav>
                                      </p:tavLst>
                                    </p:anim>
                                    <p:animEffect transition="in" filter="fade">
                                      <p:cBhvr>
                                        <p:cTn id="36" dur="500"/>
                                        <p:tgtEl>
                                          <p:spTgt spid="3">
                                            <p:bg/>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4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685800"/>
            <a:ext cx="5562600" cy="1162050"/>
          </a:xfrm>
        </p:spPr>
        <p:txBody>
          <a:bodyPr/>
          <a:lstStyle/>
          <a:p>
            <a:pPr algn="ctr"/>
            <a:r>
              <a:rPr lang="bn-BD"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মূল্যায়নঃ</a:t>
            </a:r>
            <a:r>
              <a:rPr lang="bn-BD" b="1" dirty="0" smtClean="0">
                <a:effectLst>
                  <a:outerShdw blurRad="38100" dist="38100" dir="2700000" algn="tl">
                    <a:srgbClr val="000000">
                      <a:alpha val="43137"/>
                    </a:srgbClr>
                  </a:outerShdw>
                </a:effectLst>
                <a:latin typeface="NikoshBAN" pitchFamily="2" charset="0"/>
                <a:cs typeface="NikoshBAN" pitchFamily="2" charset="0"/>
              </a:rPr>
              <a:t> </a:t>
            </a:r>
            <a:endParaRPr lang="en-US"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143000" y="2209800"/>
            <a:ext cx="65532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ফুলের কয়টি অংশ? </a:t>
            </a:r>
            <a:endParaRPr lang="en-US" sz="3200" dirty="0">
              <a:latin typeface="NikoshBAN" pitchFamily="2" charset="0"/>
              <a:cs typeface="NikoshBAN" pitchFamily="2" charset="0"/>
            </a:endParaRPr>
          </a:p>
        </p:txBody>
      </p:sp>
      <p:sp>
        <p:nvSpPr>
          <p:cNvPr id="6" name="TextBox 5"/>
          <p:cNvSpPr txBox="1"/>
          <p:nvPr/>
        </p:nvSpPr>
        <p:spPr>
          <a:xfrm>
            <a:off x="1371600" y="2819400"/>
            <a:ext cx="1143000" cy="400110"/>
          </a:xfrm>
          <a:prstGeom prst="rect">
            <a:avLst/>
          </a:prstGeom>
          <a:noFill/>
        </p:spPr>
        <p:txBody>
          <a:bodyPr wrap="square" rtlCol="0">
            <a:spAutoFit/>
          </a:bodyPr>
          <a:lstStyle/>
          <a:p>
            <a:r>
              <a:rPr lang="bn-BD" sz="2000" dirty="0" smtClean="0">
                <a:solidFill>
                  <a:srgbClr val="FF0000"/>
                </a:solidFill>
                <a:latin typeface="NikoshBAN" pitchFamily="2" charset="0"/>
                <a:cs typeface="NikoshBAN" pitchFamily="2" charset="0"/>
              </a:rPr>
              <a:t>উঃ ৫টি। </a:t>
            </a:r>
            <a:endParaRPr lang="en-US" sz="2000" dirty="0">
              <a:solidFill>
                <a:srgbClr val="FF0000"/>
              </a:solidFill>
              <a:latin typeface="NikoshBAN" pitchFamily="2" charset="0"/>
              <a:cs typeface="NikoshBAN" pitchFamily="2" charset="0"/>
            </a:endParaRPr>
          </a:p>
        </p:txBody>
      </p:sp>
      <p:sp>
        <p:nvSpPr>
          <p:cNvPr id="7" name="TextBox 6"/>
          <p:cNvSpPr txBox="1"/>
          <p:nvPr/>
        </p:nvSpPr>
        <p:spPr>
          <a:xfrm>
            <a:off x="1143000" y="3276600"/>
            <a:ext cx="4876800" cy="584775"/>
          </a:xfrm>
          <a:prstGeom prst="rect">
            <a:avLst/>
          </a:prstGeom>
          <a:noFill/>
        </p:spPr>
        <p:txBody>
          <a:bodyPr wrap="square" rtlCol="0">
            <a:spAutoFit/>
          </a:bodyPr>
          <a:lstStyle/>
          <a:p>
            <a:r>
              <a:rPr lang="bn-BD" sz="3200" dirty="0" smtClean="0">
                <a:latin typeface="NikoshBAN" pitchFamily="2" charset="0"/>
                <a:cs typeface="NikoshBAN" pitchFamily="2" charset="0"/>
              </a:rPr>
              <a:t>২।বৃতির কাজ কি? </a:t>
            </a:r>
            <a:endParaRPr lang="en-US" sz="3200" dirty="0">
              <a:latin typeface="NikoshBAN" pitchFamily="2" charset="0"/>
              <a:cs typeface="NikoshBAN" pitchFamily="2" charset="0"/>
            </a:endParaRPr>
          </a:p>
        </p:txBody>
      </p:sp>
      <p:sp>
        <p:nvSpPr>
          <p:cNvPr id="8" name="TextBox 7"/>
          <p:cNvSpPr txBox="1"/>
          <p:nvPr/>
        </p:nvSpPr>
        <p:spPr>
          <a:xfrm>
            <a:off x="1371600" y="3962400"/>
            <a:ext cx="5486400" cy="400110"/>
          </a:xfrm>
          <a:prstGeom prst="rect">
            <a:avLst/>
          </a:prstGeom>
          <a:noFill/>
        </p:spPr>
        <p:txBody>
          <a:bodyPr wrap="square" rtlCol="0">
            <a:spAutoFit/>
          </a:bodyPr>
          <a:lstStyle/>
          <a:p>
            <a:r>
              <a:rPr lang="bn-BD" sz="2000" dirty="0" smtClean="0">
                <a:solidFill>
                  <a:srgbClr val="FF0000"/>
                </a:solidFill>
                <a:latin typeface="NikoshBAN" pitchFamily="2" charset="0"/>
                <a:cs typeface="NikoshBAN" pitchFamily="2" charset="0"/>
              </a:rPr>
              <a:t>উঃ বৃতি কুডির সময় রোদ, বৃষ্টি পোকামাকড় থেকে রক্ষা করে। </a:t>
            </a:r>
            <a:endParaRPr lang="en-US" sz="2000" dirty="0">
              <a:solidFill>
                <a:srgbClr val="FF0000"/>
              </a:solidFill>
              <a:latin typeface="NikoshBAN" pitchFamily="2" charset="0"/>
              <a:cs typeface="NikoshBAN" pitchFamily="2" charset="0"/>
            </a:endParaRPr>
          </a:p>
        </p:txBody>
      </p:sp>
      <p:sp>
        <p:nvSpPr>
          <p:cNvPr id="10" name="TextBox 9"/>
          <p:cNvSpPr txBox="1"/>
          <p:nvPr/>
        </p:nvSpPr>
        <p:spPr>
          <a:xfrm>
            <a:off x="914400" y="4572000"/>
            <a:ext cx="7696200" cy="584775"/>
          </a:xfrm>
          <a:prstGeom prst="rect">
            <a:avLst/>
          </a:prstGeom>
          <a:noFill/>
        </p:spPr>
        <p:txBody>
          <a:bodyPr wrap="square" rtlCol="0">
            <a:spAutoFit/>
          </a:bodyPr>
          <a:lstStyle/>
          <a:p>
            <a:r>
              <a:rPr lang="bn-BD" sz="3200" dirty="0" smtClean="0">
                <a:latin typeface="NikoshBAN" pitchFamily="2" charset="0"/>
                <a:cs typeface="NikoshBAN" pitchFamily="2" charset="0"/>
              </a:rPr>
              <a:t>৩।ফুলের কোন দুটি অংশ জনন কাজে অংশগ্রহণ করে ?  </a:t>
            </a:r>
            <a:endParaRPr lang="en-US" sz="3200" dirty="0">
              <a:latin typeface="NikoshBAN" pitchFamily="2" charset="0"/>
              <a:cs typeface="NikoshBAN" pitchFamily="2" charset="0"/>
            </a:endParaRPr>
          </a:p>
        </p:txBody>
      </p:sp>
      <p:sp>
        <p:nvSpPr>
          <p:cNvPr id="11" name="TextBox 10"/>
          <p:cNvSpPr txBox="1"/>
          <p:nvPr/>
        </p:nvSpPr>
        <p:spPr>
          <a:xfrm>
            <a:off x="1371600" y="5257800"/>
            <a:ext cx="3657600" cy="400110"/>
          </a:xfrm>
          <a:prstGeom prst="rect">
            <a:avLst/>
          </a:prstGeom>
          <a:noFill/>
        </p:spPr>
        <p:txBody>
          <a:bodyPr wrap="square" rtlCol="0">
            <a:spAutoFit/>
          </a:bodyPr>
          <a:lstStyle/>
          <a:p>
            <a:r>
              <a:rPr lang="bn-BD" sz="2000" dirty="0" smtClean="0">
                <a:solidFill>
                  <a:srgbClr val="FF0000"/>
                </a:solidFill>
                <a:latin typeface="NikoshBAN" pitchFamily="2" charset="0"/>
                <a:cs typeface="NikoshBAN" pitchFamily="2" charset="0"/>
              </a:rPr>
              <a:t>উঃ পুংকেশর, গর্ভকেশর। </a:t>
            </a:r>
            <a:endParaRPr lang="en-US" sz="2000" dirty="0">
              <a:solidFill>
                <a:srgbClr val="FF0000"/>
              </a:solidFill>
              <a:latin typeface="NikoshBAN" pitchFamily="2" charset="0"/>
              <a:cs typeface="NikoshBAN" pitchFamily="2" charset="0"/>
            </a:endParaRPr>
          </a:p>
        </p:txBody>
      </p:sp>
      <p:sp>
        <p:nvSpPr>
          <p:cNvPr id="9" name="Date Placeholder 8"/>
          <p:cNvSpPr>
            <a:spLocks noGrp="1"/>
          </p:cNvSpPr>
          <p:nvPr>
            <p:ph type="dt" sz="half" idx="10"/>
          </p:nvPr>
        </p:nvSpPr>
        <p:spPr/>
        <p:txBody>
          <a:bodyPr/>
          <a:lstStyle/>
          <a:p>
            <a:fld id="{B8364F57-1EF6-464C-87C3-54971A1064D5}" type="datetime4">
              <a:rPr lang="en-US" smtClean="0"/>
              <a:pPr/>
              <a:t>February 7, 2020</a:t>
            </a:fld>
            <a:endParaRPr lang="en-US"/>
          </a:p>
        </p:txBody>
      </p:sp>
      <p:sp>
        <p:nvSpPr>
          <p:cNvPr id="12" name="Footer Placeholder 11"/>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800" decel="100000"/>
                                        <p:tgtEl>
                                          <p:spTgt spid="10"/>
                                        </p:tgtEl>
                                      </p:cBhvr>
                                    </p:animEffect>
                                    <p:anim calcmode="lin" valueType="num">
                                      <p:cBhvr>
                                        <p:cTn id="56" dur="800" decel="100000" fill="hold"/>
                                        <p:tgtEl>
                                          <p:spTgt spid="10"/>
                                        </p:tgtEl>
                                        <p:attrNameLst>
                                          <p:attrName>style.rotation</p:attrName>
                                        </p:attrNameLst>
                                      </p:cBhvr>
                                      <p:tavLst>
                                        <p:tav tm="0">
                                          <p:val>
                                            <p:fltVal val="-90"/>
                                          </p:val>
                                        </p:tav>
                                        <p:tav tm="100000">
                                          <p:val>
                                            <p:fltVal val="0"/>
                                          </p:val>
                                        </p:tav>
                                      </p:tavLst>
                                    </p:anim>
                                    <p:anim calcmode="lin" valueType="num">
                                      <p:cBhvr>
                                        <p:cTn id="57" dur="800" decel="100000" fill="hold"/>
                                        <p:tgtEl>
                                          <p:spTgt spid="10"/>
                                        </p:tgtEl>
                                        <p:attrNameLst>
                                          <p:attrName>ppt_x</p:attrName>
                                        </p:attrNameLst>
                                      </p:cBhvr>
                                      <p:tavLst>
                                        <p:tav tm="0">
                                          <p:val>
                                            <p:strVal val="#ppt_x+0.4"/>
                                          </p:val>
                                        </p:tav>
                                        <p:tav tm="100000">
                                          <p:val>
                                            <p:strVal val="#ppt_x-0.05"/>
                                          </p:val>
                                        </p:tav>
                                      </p:tavLst>
                                    </p:anim>
                                    <p:anim calcmode="lin" valueType="num">
                                      <p:cBhvr>
                                        <p:cTn id="58" dur="800" decel="100000" fill="hold"/>
                                        <p:tgtEl>
                                          <p:spTgt spid="10"/>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65964" y="3810000"/>
            <a:ext cx="9067800" cy="2590800"/>
          </a:xfrm>
          <a:prstGeom prst="parallelogram">
            <a:avLst/>
          </a:prstGeom>
          <a:blipFill>
            <a:blip r:embed="rId2"/>
            <a:stretch>
              <a:fillRect/>
            </a:stretch>
          </a:blipFill>
          <a:ln>
            <a:solidFill>
              <a:srgbClr val="FF0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bn-BD" sz="6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BAN" pitchFamily="2" charset="0"/>
                <a:cs typeface="NikoshBAN" pitchFamily="2" charset="0"/>
              </a:rPr>
              <a:t>ফুলের কোন দুটি অংশ পরাগায়নে ভূমিকা রাখে ব্যাখ্যা কর। </a:t>
            </a:r>
            <a:endParaRPr lang="en-US" sz="6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 name="Title 3"/>
          <p:cNvSpPr>
            <a:spLocks noGrp="1"/>
          </p:cNvSpPr>
          <p:nvPr>
            <p:ph type="title"/>
          </p:nvPr>
        </p:nvSpPr>
        <p:spPr>
          <a:xfrm>
            <a:off x="2743200" y="304800"/>
            <a:ext cx="3352800" cy="1143000"/>
          </a:xfrm>
          <a:solidFill>
            <a:schemeClr val="accent3">
              <a:lumMod val="20000"/>
              <a:lumOff val="80000"/>
            </a:schemeClr>
          </a:solidFill>
          <a:ln w="76200">
            <a:solidFill>
              <a:srgbClr val="FF0000"/>
            </a:solidFill>
          </a:ln>
        </p:spPr>
        <p:txBody>
          <a:bodyPr/>
          <a:lstStyle/>
          <a:p>
            <a:pPr algn="ctr"/>
            <a:r>
              <a:rPr lang="bn-BD" b="1" dirty="0" smtClean="0">
                <a:effectLst>
                  <a:outerShdw blurRad="38100" dist="38100" dir="2700000" algn="tl">
                    <a:srgbClr val="000000">
                      <a:alpha val="43137"/>
                    </a:srgbClr>
                  </a:outerShdw>
                </a:effectLst>
                <a:latin typeface="NikoshBAN" pitchFamily="2" charset="0"/>
                <a:cs typeface="NikoshBAN" pitchFamily="2" charset="0"/>
              </a:rPr>
              <a:t>বাড়ীর কাজঃ </a:t>
            </a:r>
            <a:endParaRPr lang="en-US" b="1"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239617F3-7DF2-4929-8602-E8C49939086A}" type="datetime4">
              <a:rPr lang="en-US" smtClean="0"/>
              <a:pPr/>
              <a:t>February 7, 2020</a:t>
            </a:fld>
            <a:endParaRPr lang="en-US"/>
          </a:p>
        </p:txBody>
      </p:sp>
      <p:sp>
        <p:nvSpPr>
          <p:cNvPr id="7" name="Footer Placeholder 6"/>
          <p:cNvSpPr>
            <a:spLocks noGrp="1"/>
          </p:cNvSpPr>
          <p:nvPr>
            <p:ph type="ftr" sz="quarter" idx="11"/>
          </p:nvPr>
        </p:nvSpPr>
        <p:spPr/>
        <p:txBody>
          <a:bodyPr/>
          <a:lstStyle/>
          <a:p>
            <a:r>
              <a:rPr lang="en-US" smtClean="0"/>
              <a:t>Muhiuddin</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828800"/>
            <a:ext cx="3505200"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B_IMG_1479997984795.jpg"/>
          <p:cNvPicPr>
            <a:picLocks noChangeAspect="1"/>
          </p:cNvPicPr>
          <p:nvPr/>
        </p:nvPicPr>
        <p:blipFill>
          <a:blip r:embed="rId2"/>
          <a:stretch>
            <a:fillRect/>
          </a:stretch>
        </p:blipFill>
        <p:spPr>
          <a:xfrm>
            <a:off x="457200" y="1257300"/>
            <a:ext cx="8458200" cy="4343400"/>
          </a:xfrm>
          <a:prstGeom prst="rect">
            <a:avLst/>
          </a:prstGeom>
        </p:spPr>
      </p:pic>
      <p:sp>
        <p:nvSpPr>
          <p:cNvPr id="5" name="TextBox 4"/>
          <p:cNvSpPr txBox="1"/>
          <p:nvPr/>
        </p:nvSpPr>
        <p:spPr>
          <a:xfrm>
            <a:off x="1524000" y="2057400"/>
            <a:ext cx="6477000" cy="1569660"/>
          </a:xfrm>
          <a:prstGeom prst="rect">
            <a:avLst/>
          </a:prstGeom>
          <a:noFill/>
        </p:spPr>
        <p:txBody>
          <a:bodyPr wrap="square" rtlCol="0">
            <a:spAutoFit/>
          </a:bodyPr>
          <a:lstStyle/>
          <a:p>
            <a:r>
              <a:rPr lang="bn-BD" sz="9600" dirty="0" smtClean="0">
                <a:solidFill>
                  <a:schemeClr val="bg1"/>
                </a:solidFill>
                <a:latin typeface="NikoshBAN" pitchFamily="2" charset="0"/>
                <a:cs typeface="NikoshBAN" pitchFamily="2" charset="0"/>
              </a:rPr>
              <a:t>সবাইকে ধন্যবাদ </a:t>
            </a:r>
            <a:endParaRPr lang="en-US" sz="9600" dirty="0">
              <a:solidFill>
                <a:schemeClr val="bg1"/>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18D73AE1-47B9-4C5C-A15E-0F4AFD1E9291}" type="datetime4">
              <a:rPr lang="en-US" smtClean="0"/>
              <a:pPr/>
              <a:t>February 7, 2020</a:t>
            </a:fld>
            <a:endParaRPr lang="en-US"/>
          </a:p>
        </p:txBody>
      </p:sp>
      <p:sp>
        <p:nvSpPr>
          <p:cNvPr id="7" name="Footer Placeholder 6"/>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latin typeface="NikoshBAN" pitchFamily="2" charset="0"/>
                <a:cs typeface="NikoshBAN" pitchFamily="2" charset="0"/>
              </a:rPr>
              <a:t>পরিচিতিঃ- </a:t>
            </a:r>
            <a:endParaRPr lang="en-US" dirty="0">
              <a:latin typeface="NikoshBAN" pitchFamily="2" charset="0"/>
              <a:cs typeface="NikoshBAN" pitchFamily="2" charset="0"/>
            </a:endParaRPr>
          </a:p>
        </p:txBody>
      </p:sp>
      <p:sp>
        <p:nvSpPr>
          <p:cNvPr id="4" name="Content Placeholder 3"/>
          <p:cNvSpPr>
            <a:spLocks noGrp="1"/>
          </p:cNvSpPr>
          <p:nvPr>
            <p:ph sz="half" idx="1"/>
          </p:nvPr>
        </p:nvSpPr>
        <p:spPr>
          <a:xfrm>
            <a:off x="4648200" y="1600201"/>
            <a:ext cx="4038600" cy="3429000"/>
          </a:xfrm>
        </p:spPr>
        <p:txBody>
          <a:bodyPr>
            <a:normAutofit/>
          </a:bodyPr>
          <a:lstStyle/>
          <a:p>
            <a:pPr>
              <a:buNone/>
            </a:pPr>
            <a:r>
              <a:rPr lang="bn-BD" dirty="0" smtClean="0">
                <a:latin typeface="NikoshBAN" pitchFamily="2" charset="0"/>
                <a:cs typeface="NikoshBAN" pitchFamily="2" charset="0"/>
              </a:rPr>
              <a:t>   </a:t>
            </a:r>
            <a:r>
              <a:rPr lang="bn-BD" b="1" dirty="0" smtClean="0">
                <a:latin typeface="NikoshBAN" pitchFamily="2" charset="0"/>
                <a:cs typeface="NikoshBAN" pitchFamily="2" charset="0"/>
              </a:rPr>
              <a:t>             </a:t>
            </a:r>
            <a:r>
              <a:rPr lang="bn-BD" b="1" dirty="0" smtClean="0">
                <a:solidFill>
                  <a:srgbClr val="00B0F0"/>
                </a:solidFill>
                <a:latin typeface="NikoshBAN" pitchFamily="2" charset="0"/>
                <a:cs typeface="NikoshBAN" pitchFamily="2" charset="0"/>
              </a:rPr>
              <a:t>পাঠঃ-</a:t>
            </a:r>
            <a:r>
              <a:rPr lang="bn-BD" b="1" dirty="0" smtClean="0">
                <a:latin typeface="NikoshBAN" pitchFamily="2" charset="0"/>
                <a:cs typeface="NikoshBAN" pitchFamily="2" charset="0"/>
              </a:rPr>
              <a:t> </a:t>
            </a:r>
            <a:endParaRPr lang="en-US" b="1" dirty="0" smtClean="0">
              <a:latin typeface="NikoshBAN" pitchFamily="2" charset="0"/>
              <a:cs typeface="NikoshBAN" pitchFamily="2" charset="0"/>
            </a:endParaRPr>
          </a:p>
          <a:p>
            <a:pPr>
              <a:buNone/>
            </a:pPr>
            <a:r>
              <a:rPr lang="bn-BD" b="1" dirty="0" smtClean="0">
                <a:latin typeface="NikoshBAN" pitchFamily="2" charset="0"/>
                <a:cs typeface="NikoshBAN" pitchFamily="2" charset="0"/>
              </a:rPr>
              <a:t>শ্রেনিঃ - ৮ম </a:t>
            </a:r>
          </a:p>
          <a:p>
            <a:pPr>
              <a:buNone/>
            </a:pPr>
            <a:r>
              <a:rPr lang="bn-BD" b="1" dirty="0" smtClean="0">
                <a:latin typeface="NikoshBAN" pitchFamily="2" charset="0"/>
                <a:cs typeface="NikoshBAN" pitchFamily="2" charset="0"/>
              </a:rPr>
              <a:t>বিষয়ঃ -বিজ্ঞান </a:t>
            </a:r>
          </a:p>
          <a:p>
            <a:pPr>
              <a:buNone/>
            </a:pPr>
            <a:r>
              <a:rPr lang="bn-BD" b="1" dirty="0" smtClean="0">
                <a:latin typeface="NikoshBAN" pitchFamily="2" charset="0"/>
                <a:cs typeface="NikoshBAN" pitchFamily="2" charset="0"/>
              </a:rPr>
              <a:t>অধ্যায়ঃ - ৪র্থ </a:t>
            </a:r>
          </a:p>
          <a:p>
            <a:pPr>
              <a:buNone/>
            </a:pPr>
            <a:r>
              <a:rPr lang="bn-BD" b="1" dirty="0" smtClean="0">
                <a:latin typeface="NikoshBAN" pitchFamily="2" charset="0"/>
                <a:cs typeface="NikoshBAN" pitchFamily="2" charset="0"/>
              </a:rPr>
              <a:t>পাঠঃ-</a:t>
            </a:r>
            <a:r>
              <a:rPr lang="en-US" b="1" dirty="0" smtClean="0">
                <a:latin typeface="NikoshBAN" pitchFamily="2" charset="0"/>
                <a:cs typeface="NikoshBAN" pitchFamily="2" charset="0"/>
              </a:rPr>
              <a:t> 4</a:t>
            </a:r>
            <a:endParaRPr lang="bn-BD" b="1" dirty="0" smtClean="0">
              <a:latin typeface="NikoshBAN" pitchFamily="2" charset="0"/>
              <a:cs typeface="NikoshBAN" pitchFamily="2" charset="0"/>
            </a:endParaRPr>
          </a:p>
          <a:p>
            <a:pPr>
              <a:buNone/>
            </a:pPr>
            <a:r>
              <a:rPr lang="bn-BD" b="1" dirty="0" smtClean="0">
                <a:latin typeface="NikoshBAN" pitchFamily="2" charset="0"/>
                <a:cs typeface="NikoshBAN" pitchFamily="2" charset="0"/>
              </a:rPr>
              <a:t>সময়ঃ- ৫০ মিঃ </a:t>
            </a:r>
          </a:p>
          <a:p>
            <a:pPr>
              <a:buNone/>
            </a:pPr>
            <a:r>
              <a:rPr lang="bn-BD" b="1" dirty="0" smtClean="0">
                <a:latin typeface="NikoshBAN" pitchFamily="2" charset="0"/>
                <a:cs typeface="NikoshBAN" pitchFamily="2" charset="0"/>
              </a:rPr>
              <a:t> </a:t>
            </a:r>
            <a:endParaRPr lang="en-US" b="1" dirty="0">
              <a:latin typeface="NikoshBAN" pitchFamily="2" charset="0"/>
              <a:cs typeface="NikoshBAN" pitchFamily="2" charset="0"/>
            </a:endParaRPr>
          </a:p>
        </p:txBody>
      </p:sp>
      <p:pic>
        <p:nvPicPr>
          <p:cNvPr id="5" name="Picture 4" descr="20190111_121333.jpg"/>
          <p:cNvPicPr>
            <a:picLocks noChangeAspect="1"/>
          </p:cNvPicPr>
          <p:nvPr/>
        </p:nvPicPr>
        <p:blipFill>
          <a:blip r:embed="rId2" cstate="print"/>
          <a:stretch>
            <a:fillRect/>
          </a:stretch>
        </p:blipFill>
        <p:spPr>
          <a:xfrm>
            <a:off x="3200400" y="1828800"/>
            <a:ext cx="1300163" cy="1600200"/>
          </a:xfrm>
          <a:prstGeom prst="rect">
            <a:avLst/>
          </a:prstGeom>
        </p:spPr>
      </p:pic>
      <p:sp>
        <p:nvSpPr>
          <p:cNvPr id="7" name="TextBox 6"/>
          <p:cNvSpPr txBox="1"/>
          <p:nvPr/>
        </p:nvSpPr>
        <p:spPr>
          <a:xfrm>
            <a:off x="1524000" y="1676400"/>
            <a:ext cx="1752600" cy="523220"/>
          </a:xfrm>
          <a:prstGeom prst="rect">
            <a:avLst/>
          </a:prstGeom>
          <a:noFill/>
        </p:spPr>
        <p:txBody>
          <a:bodyPr wrap="square" rtlCol="0">
            <a:spAutoFit/>
          </a:bodyPr>
          <a:lstStyle/>
          <a:p>
            <a:r>
              <a:rPr lang="bn-BD" sz="2800" dirty="0" smtClean="0">
                <a:solidFill>
                  <a:srgbClr val="00B0F0"/>
                </a:solidFill>
                <a:latin typeface="NikoshBAN" pitchFamily="2" charset="0"/>
                <a:cs typeface="NikoshBAN" pitchFamily="2" charset="0"/>
              </a:rPr>
              <a:t>শিক্ষকঃ-</a:t>
            </a:r>
            <a:r>
              <a:rPr lang="bn-BD" sz="2800" dirty="0" smtClean="0">
                <a:latin typeface="NikoshBAN" pitchFamily="2" charset="0"/>
                <a:cs typeface="NikoshBAN" pitchFamily="2" charset="0"/>
              </a:rPr>
              <a:t> </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8" name="TextBox 7"/>
          <p:cNvSpPr txBox="1"/>
          <p:nvPr/>
        </p:nvSpPr>
        <p:spPr>
          <a:xfrm>
            <a:off x="609600" y="2209800"/>
            <a:ext cx="3962400" cy="2369880"/>
          </a:xfrm>
          <a:prstGeom prst="rect">
            <a:avLst/>
          </a:prstGeom>
          <a:noFill/>
        </p:spPr>
        <p:txBody>
          <a:bodyPr wrap="square" rtlCol="0">
            <a:spAutoFit/>
          </a:bodyPr>
          <a:lstStyle/>
          <a:p>
            <a:r>
              <a:rPr lang="bn-BD" sz="2800" dirty="0" smtClean="0">
                <a:latin typeface="NikoshBAN" pitchFamily="2" charset="0"/>
                <a:cs typeface="NikoshBAN" pitchFamily="2" charset="0"/>
              </a:rPr>
              <a:t>মোঃ মুহিউদ্দিন </a:t>
            </a:r>
          </a:p>
          <a:p>
            <a:r>
              <a:rPr lang="bn-BD" sz="2400" dirty="0" smtClean="0">
                <a:latin typeface="NikoshBAN" pitchFamily="2" charset="0"/>
                <a:cs typeface="NikoshBAN" pitchFamily="2" charset="0"/>
              </a:rPr>
              <a:t>সহকারী শিক্ষক </a:t>
            </a:r>
            <a:r>
              <a:rPr lang="en-US" sz="2400" dirty="0" smtClean="0">
                <a:latin typeface="NikoshBAN" pitchFamily="2" charset="0"/>
                <a:cs typeface="NikoshBAN" pitchFamily="2" charset="0"/>
              </a:rPr>
              <a:t>(ICT)</a:t>
            </a:r>
            <a:r>
              <a:rPr lang="bn-BD" sz="2400" dirty="0" smtClean="0">
                <a:latin typeface="NikoshBAN" pitchFamily="2" charset="0"/>
                <a:cs typeface="NikoshBAN" pitchFamily="2" charset="0"/>
              </a:rPr>
              <a:t> </a:t>
            </a:r>
          </a:p>
          <a:p>
            <a:r>
              <a:rPr lang="bn-BD" sz="2400" dirty="0" smtClean="0">
                <a:latin typeface="NikoshBAN" pitchFamily="2" charset="0"/>
                <a:cs typeface="NikoshBAN" pitchFamily="2" charset="0"/>
              </a:rPr>
              <a:t>সূর্যমুখি হালদারবাড়ী </a:t>
            </a:r>
          </a:p>
          <a:p>
            <a:r>
              <a:rPr lang="bn-BD" sz="2400" dirty="0" smtClean="0">
                <a:latin typeface="NikoshBAN" pitchFamily="2" charset="0"/>
                <a:cs typeface="NikoshBAN" pitchFamily="2" charset="0"/>
              </a:rPr>
              <a:t>বালিকা দাখিল মাদ্রাসা। </a:t>
            </a:r>
          </a:p>
          <a:p>
            <a:r>
              <a:rPr lang="bn-BD" sz="2400" dirty="0" smtClean="0">
                <a:latin typeface="NikoshBAN" pitchFamily="2" charset="0"/>
                <a:cs typeface="NikoshBAN" pitchFamily="2" charset="0"/>
              </a:rPr>
              <a:t>মোবাঃ- ০১৭১৪৫৯৩৫১০  </a:t>
            </a:r>
          </a:p>
          <a:p>
            <a:r>
              <a:rPr lang="bn-BD" sz="2400" dirty="0" smtClean="0">
                <a:latin typeface="NikoshBAN" pitchFamily="2" charset="0"/>
                <a:cs typeface="NikoshBAN" pitchFamily="2" charset="0"/>
              </a:rPr>
              <a:t>ইমেইলঃ- </a:t>
            </a:r>
            <a:r>
              <a:rPr lang="en-US" sz="1600" dirty="0" smtClean="0">
                <a:latin typeface="NikoshBAN" pitchFamily="2" charset="0"/>
                <a:cs typeface="NikoshBAN" pitchFamily="2" charset="0"/>
              </a:rPr>
              <a:t>www.hmjelam@gmail.com</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9" name="Date Placeholder 8"/>
          <p:cNvSpPr>
            <a:spLocks noGrp="1"/>
          </p:cNvSpPr>
          <p:nvPr>
            <p:ph type="dt" sz="half" idx="10"/>
          </p:nvPr>
        </p:nvSpPr>
        <p:spPr/>
        <p:txBody>
          <a:bodyPr/>
          <a:lstStyle/>
          <a:p>
            <a:fld id="{5D00C63A-6537-4E25-94E8-764E8B267815}" type="datetime4">
              <a:rPr lang="en-US" smtClean="0"/>
              <a:pPr/>
              <a:t>February 7, 2020</a:t>
            </a:fld>
            <a:endParaRPr lang="en-US"/>
          </a:p>
        </p:txBody>
      </p:sp>
      <p:sp>
        <p:nvSpPr>
          <p:cNvPr id="10" name="Footer Placeholder 9"/>
          <p:cNvSpPr>
            <a:spLocks noGrp="1"/>
          </p:cNvSpPr>
          <p:nvPr>
            <p:ph type="ftr" sz="quarter" idx="11"/>
          </p:nvPr>
        </p:nvSpPr>
        <p:spPr/>
        <p:txBody>
          <a:bodyPr/>
          <a:lstStyle/>
          <a:p>
            <a:r>
              <a:rPr lang="en-US" smtClean="0"/>
              <a:t>Muhiuddin</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p:cTn id="43"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4">
                                            <p:txEl>
                                              <p:pRg st="2" end="2"/>
                                            </p:txEl>
                                          </p:spTgt>
                                        </p:tgtEl>
                                        <p:attrNameLst>
                                          <p:attrName>style.visibility</p:attrName>
                                        </p:attrNameLst>
                                      </p:cBhvr>
                                      <p:to>
                                        <p:strVal val="visible"/>
                                      </p:to>
                                    </p:set>
                                    <p:anim calcmode="lin" valueType="num">
                                      <p:cBhvr>
                                        <p:cTn id="52"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54"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p:cTn id="61"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63"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4">
                                            <p:txEl>
                                              <p:pRg st="4" end="4"/>
                                            </p:txEl>
                                          </p:spTgt>
                                        </p:tgtEl>
                                        <p:attrNameLst>
                                          <p:attrName>style.visibility</p:attrName>
                                        </p:attrNameLst>
                                      </p:cBhvr>
                                      <p:to>
                                        <p:strVal val="visible"/>
                                      </p:to>
                                    </p:set>
                                    <p:anim calcmode="lin" valueType="num">
                                      <p:cBhvr>
                                        <p:cTn id="70"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72"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4">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p:cTn id="79"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81"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4">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4">
                                            <p:txEl>
                                              <p:pRg st="6" end="6"/>
                                            </p:txEl>
                                          </p:spTgt>
                                        </p:tgtEl>
                                        <p:attrNameLst>
                                          <p:attrName>style.visibility</p:attrName>
                                        </p:attrNameLst>
                                      </p:cBhvr>
                                      <p:to>
                                        <p:strVal val="visible"/>
                                      </p:to>
                                    </p:set>
                                    <p:anim calcmode="lin" valueType="num">
                                      <p:cBhvr>
                                        <p:cTn id="88"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90"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se_PNG66943.png"/>
          <p:cNvPicPr>
            <a:picLocks noChangeAspect="1"/>
          </p:cNvPicPr>
          <p:nvPr/>
        </p:nvPicPr>
        <p:blipFill>
          <a:blip r:embed="rId2" cstate="print"/>
          <a:stretch>
            <a:fillRect/>
          </a:stretch>
        </p:blipFill>
        <p:spPr>
          <a:xfrm>
            <a:off x="5638800" y="4267200"/>
            <a:ext cx="3276600" cy="2590800"/>
          </a:xfrm>
          <a:prstGeom prst="rect">
            <a:avLst/>
          </a:prstGeom>
        </p:spPr>
      </p:pic>
      <p:pic>
        <p:nvPicPr>
          <p:cNvPr id="3" name="Picture 2" descr="rose-3192610_960_720.png"/>
          <p:cNvPicPr>
            <a:picLocks noChangeAspect="1"/>
          </p:cNvPicPr>
          <p:nvPr/>
        </p:nvPicPr>
        <p:blipFill>
          <a:blip r:embed="rId3" cstate="print"/>
          <a:stretch>
            <a:fillRect/>
          </a:stretch>
        </p:blipFill>
        <p:spPr>
          <a:xfrm>
            <a:off x="228600" y="1600200"/>
            <a:ext cx="1905000" cy="2743200"/>
          </a:xfrm>
          <a:prstGeom prst="rect">
            <a:avLst/>
          </a:prstGeom>
        </p:spPr>
      </p:pic>
      <p:pic>
        <p:nvPicPr>
          <p:cNvPr id="6" name="Picture 5" descr="Hibiscus_rosa-sinensis_'Rainbow_Sherbet'_flower_in_private_Austrian_garden_on_2014-09-20.png"/>
          <p:cNvPicPr>
            <a:picLocks noChangeAspect="1"/>
          </p:cNvPicPr>
          <p:nvPr/>
        </p:nvPicPr>
        <p:blipFill>
          <a:blip r:embed="rId4"/>
          <a:stretch>
            <a:fillRect/>
          </a:stretch>
        </p:blipFill>
        <p:spPr>
          <a:xfrm>
            <a:off x="2438400" y="2057400"/>
            <a:ext cx="3219450" cy="1981200"/>
          </a:xfrm>
          <a:prstGeom prst="rect">
            <a:avLst/>
          </a:prstGeom>
          <a:ln>
            <a:noFill/>
          </a:ln>
          <a:effectLst>
            <a:softEdge rad="112500"/>
          </a:effectLst>
        </p:spPr>
      </p:pic>
      <p:pic>
        <p:nvPicPr>
          <p:cNvPr id="7" name="Picture 6" descr="Hibiscus-rosa-sinensis-China-Rose-Chinese-Hibiscus.jpg"/>
          <p:cNvPicPr>
            <a:picLocks noChangeAspect="1"/>
          </p:cNvPicPr>
          <p:nvPr/>
        </p:nvPicPr>
        <p:blipFill>
          <a:blip r:embed="rId5"/>
          <a:stretch>
            <a:fillRect/>
          </a:stretch>
        </p:blipFill>
        <p:spPr>
          <a:xfrm>
            <a:off x="228600" y="4495800"/>
            <a:ext cx="2424545" cy="2133600"/>
          </a:xfrm>
          <a:prstGeom prst="rect">
            <a:avLst/>
          </a:prstGeom>
          <a:ln>
            <a:noFill/>
          </a:ln>
          <a:effectLst>
            <a:softEdge rad="112500"/>
          </a:effectLst>
        </p:spPr>
      </p:pic>
      <p:pic>
        <p:nvPicPr>
          <p:cNvPr id="8" name="Picture 7" descr="flower (6).jpg"/>
          <p:cNvPicPr>
            <a:picLocks noChangeAspect="1"/>
          </p:cNvPicPr>
          <p:nvPr/>
        </p:nvPicPr>
        <p:blipFill>
          <a:blip r:embed="rId6" cstate="print"/>
          <a:stretch>
            <a:fillRect/>
          </a:stretch>
        </p:blipFill>
        <p:spPr>
          <a:xfrm>
            <a:off x="5791200" y="2133600"/>
            <a:ext cx="2819400" cy="1762125"/>
          </a:xfrm>
          <a:prstGeom prst="rect">
            <a:avLst/>
          </a:prstGeom>
        </p:spPr>
      </p:pic>
      <p:pic>
        <p:nvPicPr>
          <p:cNvPr id="9" name="Picture 8" descr="flower (22).jpg"/>
          <p:cNvPicPr>
            <a:picLocks noChangeAspect="1"/>
          </p:cNvPicPr>
          <p:nvPr/>
        </p:nvPicPr>
        <p:blipFill>
          <a:blip r:embed="rId7" cstate="print"/>
          <a:stretch>
            <a:fillRect/>
          </a:stretch>
        </p:blipFill>
        <p:spPr>
          <a:xfrm>
            <a:off x="2743200" y="4724400"/>
            <a:ext cx="2926080" cy="1828800"/>
          </a:xfrm>
          <a:prstGeom prst="rect">
            <a:avLst/>
          </a:prstGeom>
        </p:spPr>
      </p:pic>
      <p:sp>
        <p:nvSpPr>
          <p:cNvPr id="10" name="TextBox 9"/>
          <p:cNvSpPr txBox="1"/>
          <p:nvPr/>
        </p:nvSpPr>
        <p:spPr>
          <a:xfrm>
            <a:off x="685800" y="381000"/>
            <a:ext cx="6553200" cy="830997"/>
          </a:xfrm>
          <a:prstGeom prst="rect">
            <a:avLst/>
          </a:prstGeom>
          <a:noFill/>
        </p:spPr>
        <p:txBody>
          <a:bodyPr wrap="square" rtlCol="0">
            <a:spAutoFit/>
          </a:bodyPr>
          <a:lstStyle/>
          <a:p>
            <a:pPr algn="ctr"/>
            <a:r>
              <a:rPr lang="bn-BD" sz="4800" b="1" dirty="0" smtClean="0">
                <a:solidFill>
                  <a:srgbClr val="FF0000"/>
                </a:solidFill>
                <a:latin typeface="NikoshBAN" pitchFamily="2" charset="0"/>
                <a:cs typeface="NikoshBAN" pitchFamily="2" charset="0"/>
              </a:rPr>
              <a:t>নিচের ছবিগুলো লক্ষ্য করঃ- </a:t>
            </a:r>
            <a:endParaRPr lang="en-US" sz="4800" b="1" dirty="0">
              <a:solidFill>
                <a:srgbClr val="FF0000"/>
              </a:solidFill>
              <a:latin typeface="NikoshBAN" pitchFamily="2" charset="0"/>
              <a:cs typeface="NikoshBAN" pitchFamily="2" charset="0"/>
            </a:endParaRPr>
          </a:p>
        </p:txBody>
      </p:sp>
      <p:sp>
        <p:nvSpPr>
          <p:cNvPr id="11" name="Date Placeholder 10"/>
          <p:cNvSpPr>
            <a:spLocks noGrp="1"/>
          </p:cNvSpPr>
          <p:nvPr>
            <p:ph type="dt" sz="half" idx="10"/>
          </p:nvPr>
        </p:nvSpPr>
        <p:spPr/>
        <p:txBody>
          <a:bodyPr/>
          <a:lstStyle/>
          <a:p>
            <a:fld id="{FD0137A3-3556-464E-A71E-068DA38A26EC}" type="datetime4">
              <a:rPr lang="en-US" smtClean="0"/>
              <a:pPr/>
              <a:t>February 7, 2020</a:t>
            </a:fld>
            <a:endParaRPr lang="en-US"/>
          </a:p>
        </p:txBody>
      </p:sp>
      <p:sp>
        <p:nvSpPr>
          <p:cNvPr id="12" name="Footer Placeholder 11"/>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0" fill="hold"/>
                                        <p:tgtEl>
                                          <p:spTgt spid="6"/>
                                        </p:tgtEl>
                                        <p:attrNameLst>
                                          <p:attrName>ppt_w</p:attrName>
                                        </p:attrNameLst>
                                      </p:cBhvr>
                                      <p:tavLst>
                                        <p:tav tm="0">
                                          <p:val>
                                            <p:fltVal val="0"/>
                                          </p:val>
                                        </p:tav>
                                        <p:tav tm="100000">
                                          <p:val>
                                            <p:strVal val="#ppt_w"/>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fltVal val="0"/>
                                          </p:val>
                                        </p:tav>
                                        <p:tav tm="100000">
                                          <p:val>
                                            <p:strVal val="#ppt_w"/>
                                          </p:val>
                                        </p:tav>
                                      </p:tavLst>
                                    </p:anim>
                                    <p:anim calcmode="lin" valueType="num">
                                      <p:cBhvr>
                                        <p:cTn id="51" dur="1000" fill="hold"/>
                                        <p:tgtEl>
                                          <p:spTgt spid="2"/>
                                        </p:tgtEl>
                                        <p:attrNameLst>
                                          <p:attrName>ppt_h</p:attrName>
                                        </p:attrNameLst>
                                      </p:cBhvr>
                                      <p:tavLst>
                                        <p:tav tm="0">
                                          <p:val>
                                            <p:fltVal val="0"/>
                                          </p:val>
                                        </p:tav>
                                        <p:tav tm="100000">
                                          <p:val>
                                            <p:strVal val="#ppt_h"/>
                                          </p:val>
                                        </p:tav>
                                      </p:tavLst>
                                    </p:anim>
                                    <p:anim calcmode="lin" valueType="num">
                                      <p:cBhvr>
                                        <p:cTn id="52" dur="1000" fill="hold"/>
                                        <p:tgtEl>
                                          <p:spTgt spid="2"/>
                                        </p:tgtEl>
                                        <p:attrNameLst>
                                          <p:attrName>style.rotation</p:attrName>
                                        </p:attrNameLst>
                                      </p:cBhvr>
                                      <p:tavLst>
                                        <p:tav tm="0">
                                          <p:val>
                                            <p:fltVal val="90"/>
                                          </p:val>
                                        </p:tav>
                                        <p:tav tm="100000">
                                          <p:val>
                                            <p:fltVal val="0"/>
                                          </p:val>
                                        </p:tav>
                                      </p:tavLst>
                                    </p:anim>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60198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bg1">
                    <a:lumMod val="95000"/>
                  </a:schemeClr>
                </a:solidFill>
                <a:latin typeface="NikoshBAN" pitchFamily="2" charset="0"/>
                <a:cs typeface="NikoshBAN" pitchFamily="2" charset="0"/>
              </a:rPr>
              <a:t>আজকের পাঠঃ- </a:t>
            </a:r>
            <a:endParaRPr lang="en-US" sz="5400" dirty="0">
              <a:solidFill>
                <a:schemeClr val="bg1">
                  <a:lumMod val="95000"/>
                </a:schemeClr>
              </a:solidFill>
              <a:latin typeface="NikoshBAN" pitchFamily="2" charset="0"/>
              <a:cs typeface="NikoshBAN" pitchFamily="2" charset="0"/>
            </a:endParaRPr>
          </a:p>
        </p:txBody>
      </p:sp>
      <p:pic>
        <p:nvPicPr>
          <p:cNvPr id="3" name="Picture 2" descr="Manfaat-Kebang-Sepatu.jpg"/>
          <p:cNvPicPr>
            <a:picLocks noChangeAspect="1"/>
          </p:cNvPicPr>
          <p:nvPr/>
        </p:nvPicPr>
        <p:blipFill>
          <a:blip r:embed="rId2"/>
          <a:stretch>
            <a:fillRect/>
          </a:stretch>
        </p:blipFill>
        <p:spPr>
          <a:xfrm>
            <a:off x="1143000" y="3276600"/>
            <a:ext cx="6934200" cy="30480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371600" y="2362200"/>
            <a:ext cx="5181600" cy="646331"/>
          </a:xfrm>
          <a:prstGeom prst="rect">
            <a:avLst/>
          </a:prstGeom>
          <a:noFill/>
        </p:spPr>
        <p:txBody>
          <a:bodyPr wrap="square" rtlCol="0">
            <a:spAutoFit/>
            <a:scene3d>
              <a:camera prst="isometricOffAxis1Right"/>
              <a:lightRig rig="threePt" dir="t"/>
            </a:scene3d>
            <a:flatTx/>
          </a:bodyPr>
          <a:lstStyle/>
          <a:p>
            <a:pPr algn="ctr"/>
            <a:r>
              <a:rPr lang="bn-BD" sz="3600" b="1" dirty="0" smtClean="0">
                <a:latin typeface="NikoshBAN" pitchFamily="2" charset="0"/>
                <a:cs typeface="NikoshBAN" pitchFamily="2" charset="0"/>
              </a:rPr>
              <a:t>একটি আদর্শ ফুলের বিভিন্ন অংশ।   </a:t>
            </a:r>
            <a:endParaRPr lang="en-US" sz="3600" b="1"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3EADDAFF-E03D-4478-84A1-86A6FC50064F}" type="datetime4">
              <a:rPr lang="en-US" smtClean="0"/>
              <a:pPr/>
              <a:t>February 7, 2020</a:t>
            </a:fld>
            <a:endParaRPr lang="en-US"/>
          </a:p>
        </p:txBody>
      </p:sp>
      <p:sp>
        <p:nvSpPr>
          <p:cNvPr id="6" name="Footer Placeholder 5"/>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4)">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4191000" cy="769441"/>
          </a:xfrm>
          <a:prstGeom prst="rect">
            <a:avLst/>
          </a:prstGeom>
          <a:noFill/>
        </p:spPr>
        <p:txBody>
          <a:bodyPr wrap="square" rtlCol="0">
            <a:spAutoFit/>
          </a:bodyPr>
          <a:lstStyle/>
          <a:p>
            <a:pPr algn="ctr"/>
            <a:r>
              <a:rPr lang="bn-BD" sz="44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990600" y="1447800"/>
            <a:ext cx="3657600" cy="523220"/>
          </a:xfrm>
          <a:prstGeom prst="rect">
            <a:avLst/>
          </a:prstGeom>
          <a:noFill/>
        </p:spPr>
        <p:txBody>
          <a:bodyPr wrap="square" rtlCol="0">
            <a:spAutoFit/>
          </a:bodyPr>
          <a:lstStyle/>
          <a:p>
            <a:r>
              <a:rPr lang="bn-BD" sz="2800" dirty="0" smtClean="0">
                <a:solidFill>
                  <a:schemeClr val="accent1">
                    <a:lumMod val="50000"/>
                  </a:schemeClr>
                </a:solidFill>
                <a:latin typeface="NikoshBAN" pitchFamily="2" charset="0"/>
                <a:cs typeface="NikoshBAN" pitchFamily="2" charset="0"/>
              </a:rPr>
              <a:t>এ পাঠ শেষে শিক্ষার্থীরাঃ- </a:t>
            </a:r>
            <a:endParaRPr lang="en-US" sz="2800" dirty="0">
              <a:solidFill>
                <a:schemeClr val="accent1">
                  <a:lumMod val="50000"/>
                </a:schemeClr>
              </a:solidFill>
              <a:latin typeface="NikoshBAN" pitchFamily="2" charset="0"/>
              <a:cs typeface="NikoshBAN" pitchFamily="2" charset="0"/>
            </a:endParaRPr>
          </a:p>
        </p:txBody>
      </p:sp>
      <p:sp>
        <p:nvSpPr>
          <p:cNvPr id="5" name="TextBox 4"/>
          <p:cNvSpPr txBox="1"/>
          <p:nvPr/>
        </p:nvSpPr>
        <p:spPr>
          <a:xfrm>
            <a:off x="1143000" y="2362200"/>
            <a:ext cx="54102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আদর্শ ফুল কি তা বলতে পারবে। </a:t>
            </a:r>
            <a:endParaRPr lang="en-US" sz="3200" dirty="0">
              <a:latin typeface="NikoshBAN" pitchFamily="2" charset="0"/>
              <a:cs typeface="NikoshBAN" pitchFamily="2" charset="0"/>
            </a:endParaRPr>
          </a:p>
        </p:txBody>
      </p:sp>
      <p:sp>
        <p:nvSpPr>
          <p:cNvPr id="6" name="TextBox 5"/>
          <p:cNvSpPr txBox="1"/>
          <p:nvPr/>
        </p:nvSpPr>
        <p:spPr>
          <a:xfrm>
            <a:off x="1143000" y="3048000"/>
            <a:ext cx="6934200" cy="1077218"/>
          </a:xfrm>
          <a:prstGeom prst="rect">
            <a:avLst/>
          </a:prstGeom>
          <a:noFill/>
        </p:spPr>
        <p:txBody>
          <a:bodyPr wrap="square" rtlCol="0">
            <a:spAutoFit/>
          </a:bodyPr>
          <a:lstStyle/>
          <a:p>
            <a:r>
              <a:rPr lang="bn-BD" sz="3200" dirty="0" smtClean="0">
                <a:latin typeface="NikoshBAN" pitchFamily="2" charset="0"/>
                <a:cs typeface="NikoshBAN" pitchFamily="2" charset="0"/>
              </a:rPr>
              <a:t>২। একটি আদর্শ ফুলের চিত্র একে বিভিন্ন অংশ চিহ্নিত করতে পারবে।  </a:t>
            </a:r>
            <a:endParaRPr lang="en-US" sz="3200" dirty="0">
              <a:latin typeface="NikoshBAN" pitchFamily="2" charset="0"/>
              <a:cs typeface="NikoshBAN" pitchFamily="2" charset="0"/>
            </a:endParaRPr>
          </a:p>
        </p:txBody>
      </p:sp>
      <p:sp>
        <p:nvSpPr>
          <p:cNvPr id="7" name="TextBox 6"/>
          <p:cNvSpPr txBox="1"/>
          <p:nvPr/>
        </p:nvSpPr>
        <p:spPr>
          <a:xfrm>
            <a:off x="1143000" y="3962400"/>
            <a:ext cx="6629400" cy="1077218"/>
          </a:xfrm>
          <a:prstGeom prst="rect">
            <a:avLst/>
          </a:prstGeom>
          <a:noFill/>
        </p:spPr>
        <p:txBody>
          <a:bodyPr wrap="square" rtlCol="0">
            <a:spAutoFit/>
          </a:bodyPr>
          <a:lstStyle/>
          <a:p>
            <a:r>
              <a:rPr lang="bn-BD" sz="3200" dirty="0" smtClean="0">
                <a:latin typeface="NikoshBAN" pitchFamily="2" charset="0"/>
                <a:cs typeface="NikoshBAN" pitchFamily="2" charset="0"/>
              </a:rPr>
              <a:t>৩। একটি আদর্শ ফুলের বিভিন্ন অংশের কাজ ব্যাখ্যা করতে পারবে। </a:t>
            </a:r>
            <a:endParaRPr lang="en-US" sz="3200" dirty="0">
              <a:latin typeface="NikoshBAN" pitchFamily="2" charset="0"/>
              <a:cs typeface="NikoshBAN" pitchFamily="2" charset="0"/>
            </a:endParaRPr>
          </a:p>
        </p:txBody>
      </p:sp>
      <p:sp>
        <p:nvSpPr>
          <p:cNvPr id="8" name="Date Placeholder 7"/>
          <p:cNvSpPr>
            <a:spLocks noGrp="1"/>
          </p:cNvSpPr>
          <p:nvPr>
            <p:ph type="dt" sz="half" idx="10"/>
          </p:nvPr>
        </p:nvSpPr>
        <p:spPr/>
        <p:txBody>
          <a:bodyPr/>
          <a:lstStyle/>
          <a:p>
            <a:fld id="{9ED22337-33E3-4A77-B2CD-8EBC0EFB3EB7}" type="datetime4">
              <a:rPr lang="en-US" smtClean="0"/>
              <a:pPr/>
              <a:t>February 7, 2020</a:t>
            </a:fld>
            <a:endParaRPr lang="en-US"/>
          </a:p>
        </p:txBody>
      </p:sp>
      <p:sp>
        <p:nvSpPr>
          <p:cNvPr id="9" name="Footer Placeholder 8"/>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Horizontal)">
                                      <p:cBhvr>
                                        <p:cTn id="25" dur="3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5"/>
                                        </p:tgtEl>
                                        <p:attrNameLst>
                                          <p:attrName>ppt_y</p:attrName>
                                        </p:attrNameLst>
                                      </p:cBhvr>
                                      <p:tavLst>
                                        <p:tav tm="0">
                                          <p:val>
                                            <p:strVal val="#ppt_y"/>
                                          </p:val>
                                        </p:tav>
                                        <p:tav tm="100000">
                                          <p:val>
                                            <p:strVal val="#ppt_y"/>
                                          </p:val>
                                        </p:tav>
                                      </p:tavLst>
                                    </p:anim>
                                    <p:anim calcmode="lin" valueType="num">
                                      <p:cBhvr>
                                        <p:cTn id="32"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6"/>
                                        </p:tgtEl>
                                        <p:attrNameLst>
                                          <p:attrName>ppt_y</p:attrName>
                                        </p:attrNameLst>
                                      </p:cBhvr>
                                      <p:tavLst>
                                        <p:tav tm="0">
                                          <p:val>
                                            <p:strVal val="#ppt_y"/>
                                          </p:val>
                                        </p:tav>
                                        <p:tav tm="100000">
                                          <p:val>
                                            <p:strVal val="#ppt_y"/>
                                          </p:val>
                                        </p:tav>
                                      </p:tavLst>
                                    </p:anim>
                                    <p:anim calcmode="lin" valueType="num">
                                      <p:cBhvr>
                                        <p:cTn id="41"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7"/>
                                        </p:tgtEl>
                                        <p:attrNameLst>
                                          <p:attrName>ppt_y</p:attrName>
                                        </p:attrNameLst>
                                      </p:cBhvr>
                                      <p:tavLst>
                                        <p:tav tm="0">
                                          <p:val>
                                            <p:strVal val="#ppt_y"/>
                                          </p:val>
                                        </p:tav>
                                        <p:tav tm="100000">
                                          <p:val>
                                            <p:strVal val="#ppt_y"/>
                                          </p:val>
                                        </p:tav>
                                      </p:tavLst>
                                    </p:anim>
                                    <p:anim calcmode="lin" valueType="num">
                                      <p:cBhvr>
                                        <p:cTn id="5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04800" y="838200"/>
            <a:ext cx="7920111" cy="4739640"/>
          </a:xfrm>
          <a:custGeom>
            <a:avLst/>
            <a:gdLst>
              <a:gd name="connsiteX0" fmla="*/ 1941342 w 7920111"/>
              <a:gd name="connsiteY0" fmla="*/ 0 h 4206240"/>
              <a:gd name="connsiteX1" fmla="*/ 7835705 w 7920111"/>
              <a:gd name="connsiteY1" fmla="*/ 70339 h 4206240"/>
              <a:gd name="connsiteX2" fmla="*/ 7920111 w 7920111"/>
              <a:gd name="connsiteY2" fmla="*/ 4192173 h 4206240"/>
              <a:gd name="connsiteX3" fmla="*/ 14068 w 7920111"/>
              <a:gd name="connsiteY3" fmla="*/ 4206240 h 4206240"/>
              <a:gd name="connsiteX4" fmla="*/ 0 w 7920111"/>
              <a:gd name="connsiteY4" fmla="*/ 900333 h 4206240"/>
              <a:gd name="connsiteX5" fmla="*/ 1842868 w 7920111"/>
              <a:gd name="connsiteY5" fmla="*/ 872197 h 4206240"/>
              <a:gd name="connsiteX6" fmla="*/ 1969477 w 7920111"/>
              <a:gd name="connsiteY6" fmla="*/ 365760 h 4206240"/>
              <a:gd name="connsiteX7" fmla="*/ 1955409 w 7920111"/>
              <a:gd name="connsiteY7" fmla="*/ 225083 h 4206240"/>
              <a:gd name="connsiteX8" fmla="*/ 1842868 w 7920111"/>
              <a:gd name="connsiteY8" fmla="*/ 182880 h 4206240"/>
              <a:gd name="connsiteX9" fmla="*/ 1800665 w 7920111"/>
              <a:gd name="connsiteY9" fmla="*/ 84406 h 4206240"/>
              <a:gd name="connsiteX10" fmla="*/ 1842868 w 7920111"/>
              <a:gd name="connsiteY10" fmla="*/ 14068 h 4206240"/>
              <a:gd name="connsiteX11" fmla="*/ 2025748 w 7920111"/>
              <a:gd name="connsiteY11" fmla="*/ 14068 h 4206240"/>
              <a:gd name="connsiteX12" fmla="*/ 1941342 w 7920111"/>
              <a:gd name="connsiteY12" fmla="*/ 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0111" h="4206240">
                <a:moveTo>
                  <a:pt x="1941342" y="0"/>
                </a:moveTo>
                <a:lnTo>
                  <a:pt x="7835705" y="70339"/>
                </a:lnTo>
                <a:lnTo>
                  <a:pt x="7920111" y="4192173"/>
                </a:lnTo>
                <a:lnTo>
                  <a:pt x="14068" y="4206240"/>
                </a:lnTo>
                <a:cubicBezTo>
                  <a:pt x="9379" y="3104271"/>
                  <a:pt x="4689" y="2002302"/>
                  <a:pt x="0" y="900333"/>
                </a:cubicBezTo>
                <a:lnTo>
                  <a:pt x="1842868" y="872197"/>
                </a:lnTo>
                <a:lnTo>
                  <a:pt x="1969477" y="365760"/>
                </a:lnTo>
                <a:lnTo>
                  <a:pt x="1955409" y="225083"/>
                </a:lnTo>
                <a:lnTo>
                  <a:pt x="1842868" y="182880"/>
                </a:lnTo>
                <a:lnTo>
                  <a:pt x="1800665" y="84406"/>
                </a:lnTo>
                <a:lnTo>
                  <a:pt x="1842868" y="14068"/>
                </a:lnTo>
                <a:lnTo>
                  <a:pt x="2025748" y="14068"/>
                </a:lnTo>
                <a:lnTo>
                  <a:pt x="1941342"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914400"/>
            <a:ext cx="1676400" cy="800219"/>
          </a:xfrm>
          <a:prstGeom prst="rect">
            <a:avLst/>
          </a:prstGeom>
          <a:noFill/>
        </p:spPr>
        <p:txBody>
          <a:bodyPr wrap="square" rtlCol="0">
            <a:spAutoFit/>
          </a:bodyPr>
          <a:lstStyle/>
          <a:p>
            <a:pPr algn="ctr"/>
            <a:r>
              <a:rPr lang="bn-BD" sz="2800" dirty="0" smtClean="0">
                <a:solidFill>
                  <a:srgbClr val="FF0000"/>
                </a:solidFill>
                <a:latin typeface="NikoshBAN" pitchFamily="2" charset="0"/>
                <a:cs typeface="NikoshBAN" pitchFamily="2" charset="0"/>
              </a:rPr>
              <a:t>জবা</a:t>
            </a:r>
          </a:p>
          <a:p>
            <a:pPr algn="ctr"/>
            <a:r>
              <a:rPr lang="bn-BD" dirty="0" smtClean="0">
                <a:solidFill>
                  <a:srgbClr val="0070C0"/>
                </a:solidFill>
                <a:latin typeface="NikoshBAN" pitchFamily="2" charset="0"/>
                <a:cs typeface="NikoshBAN" pitchFamily="2" charset="0"/>
              </a:rPr>
              <a:t>আদর্শ ও সম্পূর্ন ফুল</a:t>
            </a:r>
          </a:p>
        </p:txBody>
      </p:sp>
      <p:pic>
        <p:nvPicPr>
          <p:cNvPr id="14" name="Picture 13" descr="20170113f.jpg"/>
          <p:cNvPicPr>
            <a:picLocks noChangeAspect="1"/>
          </p:cNvPicPr>
          <p:nvPr/>
        </p:nvPicPr>
        <p:blipFill>
          <a:blip r:embed="rId2" cstate="print"/>
          <a:stretch>
            <a:fillRect/>
          </a:stretch>
        </p:blipFill>
        <p:spPr>
          <a:xfrm>
            <a:off x="457200" y="2209800"/>
            <a:ext cx="2133600" cy="2971800"/>
          </a:xfrm>
          <a:prstGeom prst="rect">
            <a:avLst/>
          </a:prstGeom>
        </p:spPr>
      </p:pic>
      <p:pic>
        <p:nvPicPr>
          <p:cNvPr id="15" name="Picture 14" descr="image-5a79ec7574b3f.png"/>
          <p:cNvPicPr>
            <a:picLocks noChangeAspect="1"/>
          </p:cNvPicPr>
          <p:nvPr/>
        </p:nvPicPr>
        <p:blipFill>
          <a:blip r:embed="rId3"/>
          <a:stretch>
            <a:fillRect/>
          </a:stretch>
        </p:blipFill>
        <p:spPr>
          <a:xfrm>
            <a:off x="3276600" y="1219200"/>
            <a:ext cx="4495800" cy="3973373"/>
          </a:xfrm>
          <a:prstGeom prst="rect">
            <a:avLst/>
          </a:prstGeom>
        </p:spPr>
      </p:pic>
      <p:sp>
        <p:nvSpPr>
          <p:cNvPr id="17" name="TextBox 16"/>
          <p:cNvSpPr txBox="1"/>
          <p:nvPr/>
        </p:nvSpPr>
        <p:spPr>
          <a:xfrm>
            <a:off x="2057400" y="5791200"/>
            <a:ext cx="4191000" cy="584775"/>
          </a:xfrm>
          <a:prstGeom prst="rect">
            <a:avLst/>
          </a:prstGeom>
          <a:solidFill>
            <a:srgbClr val="C00000"/>
          </a:solidFill>
        </p:spPr>
        <p:txBody>
          <a:bodyPr wrap="square" rtlCol="0">
            <a:spAutoFit/>
          </a:bodyPr>
          <a:lstStyle/>
          <a:p>
            <a:pPr algn="ctr"/>
            <a:r>
              <a:rPr lang="bn-BD" sz="3200" dirty="0" smtClean="0">
                <a:solidFill>
                  <a:schemeClr val="bg1"/>
                </a:solidFill>
                <a:latin typeface="NikoshBAN" pitchFamily="2" charset="0"/>
                <a:cs typeface="NikoshBAN" pitchFamily="2" charset="0"/>
              </a:rPr>
              <a:t> জবা ফুলের বিভিন্ন অংশ। </a:t>
            </a:r>
            <a:endParaRPr lang="en-US" sz="3200" dirty="0">
              <a:solidFill>
                <a:schemeClr val="bg1"/>
              </a:solidFill>
              <a:latin typeface="NikoshBAN" pitchFamily="2" charset="0"/>
              <a:cs typeface="NikoshBAN" pitchFamily="2" charset="0"/>
            </a:endParaRPr>
          </a:p>
        </p:txBody>
      </p:sp>
      <p:sp>
        <p:nvSpPr>
          <p:cNvPr id="7" name="Date Placeholder 6"/>
          <p:cNvSpPr>
            <a:spLocks noGrp="1"/>
          </p:cNvSpPr>
          <p:nvPr>
            <p:ph type="dt" sz="half" idx="10"/>
          </p:nvPr>
        </p:nvSpPr>
        <p:spPr/>
        <p:txBody>
          <a:bodyPr/>
          <a:lstStyle/>
          <a:p>
            <a:fld id="{0AC6FE51-B7D9-49A1-B7D8-0C95EADC327D}" type="datetime4">
              <a:rPr lang="en-US" smtClean="0"/>
              <a:pPr/>
              <a:t>February 7, 2020</a:t>
            </a:fld>
            <a:endParaRPr lang="en-US"/>
          </a:p>
        </p:txBody>
      </p:sp>
      <p:sp>
        <p:nvSpPr>
          <p:cNvPr id="8" name="Footer Placeholder 7"/>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77200" cy="1143000"/>
          </a:xfrm>
        </p:spPr>
        <p:txBody>
          <a:bodyPr>
            <a:normAutofit fontScale="90000"/>
          </a:bodyPr>
          <a:lstStyle/>
          <a:p>
            <a:pPr algn="ctr"/>
            <a:r>
              <a:rPr lang="bn-BD" dirty="0" smtClean="0">
                <a:effectLst>
                  <a:outerShdw blurRad="38100" dist="38100" dir="2700000" algn="tl">
                    <a:srgbClr val="000000">
                      <a:alpha val="43137"/>
                    </a:srgbClr>
                  </a:outerShdw>
                </a:effectLst>
                <a:latin typeface="NikoshBAN" pitchFamily="2" charset="0"/>
                <a:cs typeface="NikoshBAN" pitchFamily="2" charset="0"/>
              </a:rPr>
              <a:t>একটি সম্পূর্ণ ফুলের পাঁচটি অংশ থাকে যথাঃ </a:t>
            </a:r>
            <a:endParaRPr lang="en-US"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Flowchart: Punched Tape 2"/>
          <p:cNvSpPr/>
          <p:nvPr/>
        </p:nvSpPr>
        <p:spPr>
          <a:xfrm>
            <a:off x="1295400" y="4267200"/>
            <a:ext cx="7086600" cy="1981200"/>
          </a:xfrm>
          <a:prstGeom prst="flowChartPunchedTap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i="1" dirty="0" smtClean="0">
                <a:solidFill>
                  <a:srgbClr val="FF0000"/>
                </a:solidFill>
                <a:latin typeface="NikoshBAN" pitchFamily="2" charset="0"/>
                <a:cs typeface="NikoshBAN" pitchFamily="2" charset="0"/>
              </a:rPr>
              <a:t>১। </a:t>
            </a:r>
            <a:r>
              <a:rPr lang="bn-BD" sz="2800" i="1" dirty="0" smtClean="0">
                <a:solidFill>
                  <a:schemeClr val="tx1"/>
                </a:solidFill>
                <a:latin typeface="NikoshBAN" pitchFamily="2" charset="0"/>
                <a:cs typeface="NikoshBAN" pitchFamily="2" charset="0"/>
              </a:rPr>
              <a:t>পুষ্পাক্ষঃ</a:t>
            </a:r>
            <a:r>
              <a:rPr lang="bn-BD" sz="2800" i="1" dirty="0" smtClean="0">
                <a:solidFill>
                  <a:srgbClr val="FF0000"/>
                </a:solidFill>
                <a:latin typeface="NikoshBAN" pitchFamily="2" charset="0"/>
                <a:cs typeface="NikoshBAN" pitchFamily="2" charset="0"/>
              </a:rPr>
              <a:t> এটি গোলাকার এবং ফুলের বৃন্ত শীর্ষে অবস্থান করে। যা ফুলকে আকর্ষণীয়ভাবে তুলে ধরে। পরাগায়নের জন্য এর গুরুত্ব অনেক বেশি।  </a:t>
            </a:r>
            <a:endParaRPr lang="en-US" sz="2800" i="1" dirty="0">
              <a:solidFill>
                <a:srgbClr val="FF0000"/>
              </a:solidFill>
              <a:latin typeface="NikoshBAN" pitchFamily="2" charset="0"/>
              <a:cs typeface="NikoshBAN" pitchFamily="2" charset="0"/>
            </a:endParaRPr>
          </a:p>
        </p:txBody>
      </p:sp>
      <p:pic>
        <p:nvPicPr>
          <p:cNvPr id="5" name="Picture 4" descr="Capture.JPG"/>
          <p:cNvPicPr>
            <a:picLocks noChangeAspect="1"/>
          </p:cNvPicPr>
          <p:nvPr/>
        </p:nvPicPr>
        <p:blipFill>
          <a:blip r:embed="rId2"/>
          <a:stretch>
            <a:fillRect/>
          </a:stretch>
        </p:blipFill>
        <p:spPr>
          <a:xfrm>
            <a:off x="2133600" y="1828800"/>
            <a:ext cx="4343400" cy="2362200"/>
          </a:xfrm>
          <a:prstGeom prst="rect">
            <a:avLst/>
          </a:prstGeom>
        </p:spPr>
      </p:pic>
      <p:sp>
        <p:nvSpPr>
          <p:cNvPr id="6" name="Date Placeholder 5"/>
          <p:cNvSpPr>
            <a:spLocks noGrp="1"/>
          </p:cNvSpPr>
          <p:nvPr>
            <p:ph type="dt" sz="half" idx="10"/>
          </p:nvPr>
        </p:nvSpPr>
        <p:spPr/>
        <p:txBody>
          <a:bodyPr/>
          <a:lstStyle/>
          <a:p>
            <a:fld id="{D32E204B-F336-432B-9CD7-A1D811C5E697}" type="datetime4">
              <a:rPr lang="en-US" smtClean="0"/>
              <a:pPr/>
              <a:t>February 7, 2020</a:t>
            </a:fld>
            <a:endParaRPr lang="en-US"/>
          </a:p>
        </p:txBody>
      </p:sp>
      <p:sp>
        <p:nvSpPr>
          <p:cNvPr id="7" name="Footer Placeholder 6"/>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4)">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3429000"/>
            <a:ext cx="6858000" cy="1524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i="1" dirty="0" smtClean="0">
                <a:solidFill>
                  <a:srgbClr val="FF0000"/>
                </a:solidFill>
                <a:latin typeface="NikoshBAN" pitchFamily="2" charset="0"/>
                <a:cs typeface="NikoshBAN" pitchFamily="2" charset="0"/>
              </a:rPr>
              <a:t>২। </a:t>
            </a:r>
            <a:r>
              <a:rPr lang="bn-BD" sz="3200" i="1" dirty="0" smtClean="0">
                <a:solidFill>
                  <a:schemeClr val="tx1">
                    <a:lumMod val="95000"/>
                    <a:lumOff val="5000"/>
                  </a:schemeClr>
                </a:solidFill>
                <a:latin typeface="NikoshBAN" pitchFamily="2" charset="0"/>
                <a:cs typeface="NikoshBAN" pitchFamily="2" charset="0"/>
              </a:rPr>
              <a:t>বৃত্তিঃ</a:t>
            </a:r>
            <a:r>
              <a:rPr lang="bn-BD" sz="3200" i="1" dirty="0" smtClean="0">
                <a:solidFill>
                  <a:srgbClr val="FF0000"/>
                </a:solidFill>
                <a:latin typeface="NikoshBAN" pitchFamily="2" charset="0"/>
                <a:cs typeface="NikoshBAN" pitchFamily="2" charset="0"/>
              </a:rPr>
              <a:t> ফুলের সবচেয়ে বাইরের স্তবককে বৃতি বলে। বৃতি ফুলের অন্য অংশগুলোকে বিশেষত কুড়ি অবস্থায় রোদ ,বৃষ্টি ও পোকা-মাকড় থেকে রক্ষা করে। </a:t>
            </a:r>
            <a:endParaRPr lang="en-US" sz="3200" i="1" dirty="0">
              <a:solidFill>
                <a:srgbClr val="FF0000"/>
              </a:solidFill>
              <a:latin typeface="NikoshBAN" pitchFamily="2" charset="0"/>
              <a:cs typeface="NikoshBAN" pitchFamily="2" charset="0"/>
            </a:endParaRPr>
          </a:p>
        </p:txBody>
      </p:sp>
      <p:pic>
        <p:nvPicPr>
          <p:cNvPr id="4" name="Picture 3" descr="বৃতি.JPG"/>
          <p:cNvPicPr>
            <a:picLocks noChangeAspect="1"/>
          </p:cNvPicPr>
          <p:nvPr/>
        </p:nvPicPr>
        <p:blipFill>
          <a:blip r:embed="rId2"/>
          <a:stretch>
            <a:fillRect/>
          </a:stretch>
        </p:blipFill>
        <p:spPr>
          <a:xfrm>
            <a:off x="2590800" y="762000"/>
            <a:ext cx="4267200" cy="2333625"/>
          </a:xfrm>
          <a:prstGeom prst="rect">
            <a:avLst/>
          </a:prstGeom>
        </p:spPr>
      </p:pic>
      <p:sp>
        <p:nvSpPr>
          <p:cNvPr id="5" name="Date Placeholder 4"/>
          <p:cNvSpPr>
            <a:spLocks noGrp="1"/>
          </p:cNvSpPr>
          <p:nvPr>
            <p:ph type="dt" sz="half" idx="10"/>
          </p:nvPr>
        </p:nvSpPr>
        <p:spPr/>
        <p:txBody>
          <a:bodyPr/>
          <a:lstStyle/>
          <a:p>
            <a:fld id="{A001DE18-2FB0-40A6-A791-68E064965D3F}" type="datetime4">
              <a:rPr lang="en-US" smtClean="0"/>
              <a:pPr/>
              <a:t>February 7, 2020</a:t>
            </a:fld>
            <a:endParaRPr lang="en-US"/>
          </a:p>
        </p:txBody>
      </p:sp>
      <p:sp>
        <p:nvSpPr>
          <p:cNvPr id="6" name="Footer Placeholder 5"/>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762000" y="3505200"/>
            <a:ext cx="8001000" cy="2514600"/>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i="1" dirty="0" smtClean="0">
                <a:solidFill>
                  <a:srgbClr val="FF0000"/>
                </a:solidFill>
                <a:latin typeface="NikoshBAN" pitchFamily="2" charset="0"/>
                <a:cs typeface="NikoshBAN" pitchFamily="2" charset="0"/>
              </a:rPr>
              <a:t>৩। </a:t>
            </a:r>
            <a:r>
              <a:rPr lang="bn-BD" sz="3200" b="1" i="1" dirty="0" smtClean="0">
                <a:solidFill>
                  <a:schemeClr val="tx1"/>
                </a:solidFill>
                <a:latin typeface="NikoshBAN" pitchFamily="2" charset="0"/>
                <a:cs typeface="NikoshBAN" pitchFamily="2" charset="0"/>
              </a:rPr>
              <a:t>দলমন্ডলঃ</a:t>
            </a:r>
            <a:r>
              <a:rPr lang="bn-BD" sz="3200" i="1" dirty="0" smtClean="0">
                <a:solidFill>
                  <a:srgbClr val="FF0000"/>
                </a:solidFill>
                <a:latin typeface="NikoshBAN" pitchFamily="2" charset="0"/>
                <a:cs typeface="NikoshBAN" pitchFamily="2" charset="0"/>
              </a:rPr>
              <a:t> কতগুলো পাপড়ি মিলে দলমন্ডল গঠন করে। এর প্রতিটি অংশকে পাপড়ি বা দলাংশ বলে। এরা বিভিন্ন রং এর হয়। দলমন্ডল রঙিন হওয়ায় পোকা-মাকড় আকর্ষন করে এবং পরাগায়ন নিশ্চিত করে। এরা ফুলের অন্য অংশগুলোকে রোদ , বৃষ্টি থেকে রক্ষা করে। </a:t>
            </a:r>
            <a:endParaRPr lang="en-US" sz="3200" i="1" dirty="0">
              <a:solidFill>
                <a:srgbClr val="FF0000"/>
              </a:solidFill>
              <a:latin typeface="NikoshBAN" pitchFamily="2" charset="0"/>
              <a:cs typeface="NikoshBAN" pitchFamily="2" charset="0"/>
            </a:endParaRPr>
          </a:p>
        </p:txBody>
      </p:sp>
      <p:pic>
        <p:nvPicPr>
          <p:cNvPr id="6" name="Picture 5" descr="20170113f.jpg"/>
          <p:cNvPicPr>
            <a:picLocks noChangeAspect="1"/>
          </p:cNvPicPr>
          <p:nvPr/>
        </p:nvPicPr>
        <p:blipFill>
          <a:blip r:embed="rId2" cstate="print"/>
          <a:srcRect l="35000" t="17778" r="7500" b="37777"/>
          <a:stretch>
            <a:fillRect/>
          </a:stretch>
        </p:blipFill>
        <p:spPr>
          <a:xfrm>
            <a:off x="1828800" y="152400"/>
            <a:ext cx="5257800" cy="3048000"/>
          </a:xfrm>
          <a:prstGeom prst="rect">
            <a:avLst/>
          </a:prstGeom>
        </p:spPr>
      </p:pic>
      <p:sp>
        <p:nvSpPr>
          <p:cNvPr id="7" name="Right Arrow 6"/>
          <p:cNvSpPr/>
          <p:nvPr/>
        </p:nvSpPr>
        <p:spPr>
          <a:xfrm>
            <a:off x="3505200" y="1676400"/>
            <a:ext cx="1676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1371600"/>
            <a:ext cx="2057400" cy="923330"/>
          </a:xfrm>
          <a:prstGeom prst="rect">
            <a:avLst/>
          </a:prstGeom>
          <a:noFill/>
        </p:spPr>
        <p:txBody>
          <a:bodyPr wrap="square" rtlCol="0">
            <a:spAutoFit/>
          </a:bodyPr>
          <a:lstStyle/>
          <a:p>
            <a:r>
              <a:rPr lang="bn-BD" sz="5400" dirty="0" smtClean="0">
                <a:solidFill>
                  <a:schemeClr val="bg1"/>
                </a:solidFill>
                <a:latin typeface="NikoshBAN" pitchFamily="2" charset="0"/>
                <a:cs typeface="NikoshBAN" pitchFamily="2" charset="0"/>
              </a:rPr>
              <a:t>দলমন্ডল  </a:t>
            </a:r>
            <a:endParaRPr lang="en-US" sz="5400" dirty="0">
              <a:solidFill>
                <a:schemeClr val="bg1"/>
              </a:solidFill>
              <a:latin typeface="NikoshBAN" pitchFamily="2" charset="0"/>
              <a:cs typeface="NikoshBAN" pitchFamily="2" charset="0"/>
            </a:endParaRPr>
          </a:p>
        </p:txBody>
      </p:sp>
      <p:sp>
        <p:nvSpPr>
          <p:cNvPr id="9" name="Date Placeholder 8"/>
          <p:cNvSpPr>
            <a:spLocks noGrp="1"/>
          </p:cNvSpPr>
          <p:nvPr>
            <p:ph type="dt" sz="half" idx="10"/>
          </p:nvPr>
        </p:nvSpPr>
        <p:spPr/>
        <p:txBody>
          <a:bodyPr/>
          <a:lstStyle/>
          <a:p>
            <a:fld id="{4E6A22B8-33A5-4C6A-8FE8-EA28E793BCD7}" type="datetime4">
              <a:rPr lang="en-US" smtClean="0"/>
              <a:pPr/>
              <a:t>February 7, 2020</a:t>
            </a:fld>
            <a:endParaRPr lang="en-US"/>
          </a:p>
        </p:txBody>
      </p:sp>
      <p:sp>
        <p:nvSpPr>
          <p:cNvPr id="10" name="Footer Placeholder 9"/>
          <p:cNvSpPr>
            <a:spLocks noGrp="1"/>
          </p:cNvSpPr>
          <p:nvPr>
            <p:ph type="ftr" sz="quarter" idx="11"/>
          </p:nvPr>
        </p:nvSpPr>
        <p:spPr/>
        <p:txBody>
          <a:bodyPr/>
          <a:lstStyle/>
          <a:p>
            <a:r>
              <a:rPr lang="en-US" smtClean="0"/>
              <a:t>Muhiuddin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ppt_x</p:attrName>
                                        </p:attrNameLst>
                                      </p:cBhvr>
                                      <p:tavLst>
                                        <p:tav tm="0">
                                          <p:val>
                                            <p:strVal val="#ppt_x-.2"/>
                                          </p:val>
                                        </p:tav>
                                        <p:tav tm="100000">
                                          <p:val>
                                            <p:strVal val="#ppt_x"/>
                                          </p:val>
                                        </p:tav>
                                      </p:tavLst>
                                    </p:anim>
                                    <p:anim calcmode="lin" valueType="num">
                                      <p:cBhvr>
                                        <p:cTn id="27"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408</TotalTime>
  <Words>415</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Constantia</vt:lpstr>
      <vt:lpstr>NikoshBAN</vt:lpstr>
      <vt:lpstr>Wingdings 2</vt:lpstr>
      <vt:lpstr>Flow</vt:lpstr>
      <vt:lpstr>PowerPoint Presentation</vt:lpstr>
      <vt:lpstr>পরিচিতিঃ- </vt:lpstr>
      <vt:lpstr>PowerPoint Presentation</vt:lpstr>
      <vt:lpstr>PowerPoint Presentation</vt:lpstr>
      <vt:lpstr>PowerPoint Presentation</vt:lpstr>
      <vt:lpstr>PowerPoint Presentation</vt:lpstr>
      <vt:lpstr>একটি সম্পূর্ণ ফুলের পাঁচটি অংশ থাকে যথাঃ </vt:lpstr>
      <vt:lpstr>PowerPoint Presentation</vt:lpstr>
      <vt:lpstr>PowerPoint Presentation</vt:lpstr>
      <vt:lpstr>PowerPoint Presentation</vt:lpstr>
      <vt:lpstr>PowerPoint Presentation</vt:lpstr>
      <vt:lpstr>PowerPoint Presentation</vt:lpstr>
      <vt:lpstr>দলগত কাজঃ   </vt:lpstr>
      <vt:lpstr>মূল্যায়নঃ </vt:lpstr>
      <vt:lpstr>বাড়ীর কাজঃ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ক্লাসে সবাইকে</dc:title>
  <dc:creator>JELAM</dc:creator>
  <cp:lastModifiedBy>User</cp:lastModifiedBy>
  <cp:revision>49</cp:revision>
  <dcterms:created xsi:type="dcterms:W3CDTF">2019-03-09T16:16:06Z</dcterms:created>
  <dcterms:modified xsi:type="dcterms:W3CDTF">2020-02-07T15:53:27Z</dcterms:modified>
</cp:coreProperties>
</file>