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088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483CB-671A-4272-927A-4B81DCFC414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CADD-2B3E-4318-949F-9ACEBC91D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ADD-2B3E-4318-949F-9ACEBC91DB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ক্লাশে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শুভেচ্ছা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578029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66800"/>
            <a:ext cx="2286000" cy="1616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2133600" cy="171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143000"/>
            <a:ext cx="2209800" cy="155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3000"/>
            <a:ext cx="2057400" cy="15933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743200"/>
            <a:ext cx="1934211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819400"/>
            <a:ext cx="1540001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743200"/>
            <a:ext cx="148179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2895600"/>
            <a:ext cx="1828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349731" cy="1559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886200"/>
            <a:ext cx="213360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19050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0"/>
            <a:ext cx="2057399" cy="17216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3400" y="5638800"/>
            <a:ext cx="1405086" cy="5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638800"/>
            <a:ext cx="146507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5486400"/>
            <a:ext cx="2286000" cy="897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5715000"/>
            <a:ext cx="1828800" cy="484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124200" y="304800"/>
            <a:ext cx="400533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228600" y="381000"/>
            <a:ext cx="3048000" cy="2290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3581400"/>
            <a:ext cx="640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কাকে বলে?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7227"/>
            <a:ext cx="4392673" cy="670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2362200"/>
            <a:ext cx="2099604" cy="19923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জিনিস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 rot="1372907" flipH="1">
            <a:off x="4315533" y="1213629"/>
            <a:ext cx="699663" cy="1158768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1055672" cy="1257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304800"/>
            <a:ext cx="188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 rot="3953000" flipH="1">
            <a:off x="5716097" y="1820892"/>
            <a:ext cx="779766" cy="153158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0"/>
            <a:ext cx="1363560" cy="887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121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 rot="6432098" flipH="1">
            <a:off x="5646032" y="3120153"/>
            <a:ext cx="656354" cy="138414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9000"/>
            <a:ext cx="1371600" cy="959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46720" y="342900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 rot="10479206" flipH="1">
            <a:off x="4274590" y="4244036"/>
            <a:ext cx="841654" cy="138414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410200"/>
            <a:ext cx="1534234" cy="11761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9400" y="579120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00600"/>
            <a:ext cx="1707584" cy="13411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718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Up Arrow 21"/>
          <p:cNvSpPr/>
          <p:nvPr/>
        </p:nvSpPr>
        <p:spPr>
          <a:xfrm rot="13568815" flipH="1">
            <a:off x="2462815" y="3636480"/>
            <a:ext cx="798048" cy="138414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223" b="15496"/>
          <a:stretch/>
        </p:blipFill>
        <p:spPr>
          <a:xfrm>
            <a:off x="914400" y="1371600"/>
            <a:ext cx="1295400" cy="1593813"/>
          </a:xfrm>
          <a:prstGeom prst="rect">
            <a:avLst/>
          </a:prstGeom>
        </p:spPr>
      </p:pic>
      <p:sp>
        <p:nvSpPr>
          <p:cNvPr id="24" name="Up Arrow 23"/>
          <p:cNvSpPr/>
          <p:nvPr/>
        </p:nvSpPr>
        <p:spPr>
          <a:xfrm rot="17930450" flipH="1">
            <a:off x="2568654" y="1660993"/>
            <a:ext cx="661393" cy="138414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 animBg="1"/>
      <p:bldP spid="11" grpId="0"/>
      <p:bldP spid="12" grpId="0" animBg="1"/>
      <p:bldP spid="14" grpId="0"/>
      <p:bldP spid="15" grpId="0" animBg="1"/>
      <p:bldP spid="18" grpId="0"/>
      <p:bldP spid="21" grpId="0"/>
      <p:bldP spid="22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5686734" cy="670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1905000"/>
            <a:ext cx="2438400" cy="2362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 জিনিস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 rot="6413601">
            <a:off x="5886412" y="2907626"/>
            <a:ext cx="554233" cy="928467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3862172">
            <a:off x="5267395" y="1394752"/>
            <a:ext cx="635699" cy="928467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9294239">
            <a:off x="4891696" y="4051573"/>
            <a:ext cx="627146" cy="928467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6641187">
            <a:off x="2364985" y="2609331"/>
            <a:ext cx="700057" cy="928467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8560455">
            <a:off x="3038115" y="1316711"/>
            <a:ext cx="635699" cy="928467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2288163">
            <a:off x="3229330" y="3977630"/>
            <a:ext cx="657807" cy="1009162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38200"/>
            <a:ext cx="1828800" cy="105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1676400" cy="1117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53000"/>
            <a:ext cx="1898651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76800"/>
            <a:ext cx="1599164" cy="11978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1762402" cy="117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1756493" cy="1108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396240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219200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638800"/>
            <a:ext cx="147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6211669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419100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গরু-ছাগল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10668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6248400"/>
            <a:ext cx="43434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সবই পরিবেশের উপাদান।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5181600"/>
            <a:ext cx="2286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 রয়েছে যে 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1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 সেগুলোই পরিবেশের উপাদান।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1" grpId="0"/>
      <p:bldP spid="22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895600" y="0"/>
            <a:ext cx="494978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81200" y="1828800"/>
            <a:ext cx="690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কী কী আছে তা খাতায় লিখ?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2312594"/>
              </p:ext>
            </p:extLst>
          </p:nvPr>
        </p:nvGraphicFramePr>
        <p:xfrm>
          <a:off x="457200" y="3048000"/>
          <a:ext cx="8194040" cy="347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130040"/>
              </a:tblGrid>
              <a:tr h="652024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শ্রেণিকক্ষের</a:t>
                      </a:r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জিনিস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মাঠের</a:t>
                      </a:r>
                      <a:r>
                        <a:rPr lang="bn-IN" sz="3600" baseline="0" dirty="0" smtClean="0"/>
                        <a:t> জিনিস</a:t>
                      </a:r>
                      <a:endParaRPr lang="en-US" sz="3600" dirty="0"/>
                    </a:p>
                  </a:txBody>
                  <a:tcPr/>
                </a:tc>
              </a:tr>
              <a:tr h="312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1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2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7" y="1148288"/>
            <a:ext cx="2429214" cy="305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048001" y="13716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 পৃষ্ঠা বের করে নীরবে পাঠ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449708" cy="3073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895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514600" y="304800"/>
            <a:ext cx="400533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760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কী?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পরিবেশের উপাদান বলতে কী বোঝায়?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পরিবেশের উপাদানের পাঁচটি উদাহরণ দাও।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295400"/>
            <a:ext cx="8686800" cy="39703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85800" y="838200"/>
            <a:ext cx="4795234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57200"/>
            <a:ext cx="3571573" cy="30585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962400"/>
            <a:ext cx="8442960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বাইরে পরিবেশের আর কী কী উপাদান রয়েছে তার একটি তালিকা করে নিয়ে আসবে।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35280"/>
            <a:ext cx="746760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438400" y="228600"/>
            <a:ext cx="4343399" cy="160019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1867533" cy="23462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zibur9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17526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895600"/>
            <a:ext cx="3886200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smtClean="0"/>
              <a:t>        </a:t>
            </a:r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endParaRPr lang="en-US" sz="2800" dirty="0" smtClean="0"/>
          </a:p>
          <a:p>
            <a:r>
              <a:rPr lang="en-US" sz="2800" dirty="0" smtClean="0"/>
              <a:t>            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                   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কোম্পানীগঞ্জ,সিলেট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    মোবাঃ০১৭১৫৭২১০৮১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8499" y="3924301"/>
            <a:ext cx="2971802" cy="762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10"/>
          <p:cNvSpPr txBox="1"/>
          <p:nvPr/>
        </p:nvSpPr>
        <p:spPr>
          <a:xfrm>
            <a:off x="5257800" y="2819400"/>
            <a:ext cx="3581400" cy="31085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পরিবেশ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তাংঃ ৩১/০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792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499756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81" y="1295400"/>
            <a:ext cx="4428919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938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যা যা দেখছি এর সব কিছু নিয়েই          হচ্ছে পরিবেশ।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4495800" cy="795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2556441" cy="471796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962400" y="1066800"/>
            <a:ext cx="1017431" cy="177536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2133600" y="3048000"/>
            <a:ext cx="6770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038600" cy="926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340437" cy="26776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কী তা বলতে পারবে। 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</a:t>
            </a:r>
            <a:r>
              <a:rPr lang="bn-IN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 মাধ্যমে পরিবেশের বিভিন্ন উপাদান যেমন- মাটি, বায়ু, পানি, নদ-নদী, পাহাড়, পর্বত, উদ্ভিদ ও প্রাণী ইত্যাদি শনাক্ত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353300" cy="84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4196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672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1" y="5410200"/>
            <a:ext cx="322150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5334000"/>
            <a:ext cx="279243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61341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দেখতে পাচ্ছি?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0"/>
            <a:ext cx="4267199" cy="3763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1148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5334000"/>
            <a:ext cx="2335237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5181600"/>
            <a:ext cx="1901483" cy="696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019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দেখা যাচ্ছে?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95400"/>
            <a:ext cx="44958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4114800" cy="3758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334000"/>
            <a:ext cx="1659989" cy="707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5334000"/>
            <a:ext cx="1726552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18775"/>
            <a:ext cx="6746045" cy="670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দেখতে পাচ্ছি?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67386"/>
            <a:ext cx="4495800" cy="4266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1148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486400"/>
            <a:ext cx="3294185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5410200"/>
            <a:ext cx="2335237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aziburrahman6231@gmail.com</a:t>
            </a:r>
            <a:endParaRPr lang="en-US" sz="24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</TotalTime>
  <Words>321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</dc:creator>
  <cp:lastModifiedBy>az</cp:lastModifiedBy>
  <cp:revision>22</cp:revision>
  <dcterms:created xsi:type="dcterms:W3CDTF">2006-08-16T00:00:00Z</dcterms:created>
  <dcterms:modified xsi:type="dcterms:W3CDTF">2020-01-30T13:51:29Z</dcterms:modified>
</cp:coreProperties>
</file>