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88" r:id="rId4"/>
    <p:sldId id="292" r:id="rId5"/>
    <p:sldId id="283" r:id="rId6"/>
    <p:sldId id="301" r:id="rId7"/>
    <p:sldId id="286" r:id="rId8"/>
    <p:sldId id="287" r:id="rId9"/>
    <p:sldId id="285" r:id="rId10"/>
    <p:sldId id="298" r:id="rId11"/>
    <p:sldId id="289" r:id="rId12"/>
    <p:sldId id="290" r:id="rId13"/>
    <p:sldId id="291" r:id="rId14"/>
    <p:sldId id="29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C000"/>
    <a:srgbClr val="D0CECE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9" autoAdjust="0"/>
    <p:restoredTop sz="94712" autoAdjust="0"/>
  </p:normalViewPr>
  <p:slideViewPr>
    <p:cSldViewPr snapToGrid="0">
      <p:cViewPr varScale="1">
        <p:scale>
          <a:sx n="67" d="100"/>
          <a:sy n="67" d="100"/>
        </p:scale>
        <p:origin x="9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CDF6-0EDA-4B95-9213-594817E120A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921FF-4158-4293-B9FD-F578C562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6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921FF-4158-4293-B9FD-F578C562C2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9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4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3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3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2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3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5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4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1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5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137E3-1110-4728-9B5E-EE102D99414E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5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3.png"/><Relationship Id="rId5" Type="http://schemas.microsoft.com/office/2007/relationships/hdphoto" Target="../media/hdphoto4.wdp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4.wdp"/><Relationship Id="rId1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6.wdp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8136" y="128587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82A7365-A20A-40B9-BC78-52FEDB8EE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52" y="1416386"/>
            <a:ext cx="7499627" cy="419182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B2B2719-C61C-43F6-828C-C777230E1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2" y="252637"/>
            <a:ext cx="1164688" cy="630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DAC8392-DD9B-4345-B6D2-5056EA5BA5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429" y="252637"/>
            <a:ext cx="754746" cy="7916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7ACE131-3340-490D-8920-F5C26C50A281}"/>
              </a:ext>
            </a:extLst>
          </p:cNvPr>
          <p:cNvSpPr txBox="1"/>
          <p:nvPr/>
        </p:nvSpPr>
        <p:spPr>
          <a:xfrm>
            <a:off x="327683" y="5084134"/>
            <a:ext cx="4775200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</a:p>
        </p:txBody>
      </p:sp>
      <p:pic>
        <p:nvPicPr>
          <p:cNvPr id="3" name="di-evantile_charming-life">
            <a:hlinkClick r:id="" action="ppaction://media"/>
            <a:hlinkHover r:id="" action="ppaction://ole?verb=0"/>
            <a:extLst>
              <a:ext uri="{FF2B5EF4-FFF2-40B4-BE49-F238E27FC236}">
                <a16:creationId xmlns="" xmlns:a16="http://schemas.microsoft.com/office/drawing/2014/main" id="{FD430B76-3845-405A-B0D0-25D474350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4264" y="61921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1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773" y="3222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4BE73AD-15A0-4AF4-B4AC-C026CECAA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942" y="3109307"/>
            <a:ext cx="2837370" cy="2837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58E403-CE3B-42D8-B208-6ABA96BC3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6" y="2450082"/>
            <a:ext cx="3273264" cy="4526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E97D45E-1785-4F7C-AE5D-120D00551F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17" r="99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3059" y="3686411"/>
            <a:ext cx="2999712" cy="195163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81089D3-2D8C-4525-A65B-D31AFCBD2329}"/>
              </a:ext>
            </a:extLst>
          </p:cNvPr>
          <p:cNvGrpSpPr/>
          <p:nvPr/>
        </p:nvGrpSpPr>
        <p:grpSpPr>
          <a:xfrm>
            <a:off x="5473576" y="775695"/>
            <a:ext cx="1687770" cy="1315023"/>
            <a:chOff x="5208487" y="2195358"/>
            <a:chExt cx="1687770" cy="1315023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FB84003-9DA0-4BC9-8BEA-9B2E3062D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436">
              <a:off x="5329747" y="2249571"/>
              <a:ext cx="739225" cy="7392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2AE5AAA-C332-4E8C-8400-D0E66083C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436">
              <a:off x="5726387" y="2419672"/>
              <a:ext cx="739225" cy="7392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801F977E-7DD3-40D6-A9C5-1F0AD9C99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436">
              <a:off x="6157032" y="2195358"/>
              <a:ext cx="739225" cy="7392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13D3FD54-F523-467F-BC4E-8D74D2616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436">
              <a:off x="5208487" y="2578210"/>
              <a:ext cx="739225" cy="7392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CFF29A2-D1C4-491C-B547-81BB154AF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436">
              <a:off x="5617130" y="2771156"/>
              <a:ext cx="739225" cy="7392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69A4088F-8E42-4E5E-B527-B1879C86E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436">
              <a:off x="6026627" y="2614910"/>
              <a:ext cx="739225" cy="73922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70797CA-3197-482B-A033-B3B68534E46A}"/>
              </a:ext>
            </a:extLst>
          </p:cNvPr>
          <p:cNvGrpSpPr/>
          <p:nvPr/>
        </p:nvGrpSpPr>
        <p:grpSpPr>
          <a:xfrm>
            <a:off x="4970387" y="1307540"/>
            <a:ext cx="1579197" cy="1407975"/>
            <a:chOff x="1712055" y="3340171"/>
            <a:chExt cx="1579197" cy="1407975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024C5782-8CB9-4107-9A66-5A4BA2298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1861990" y="3444699"/>
              <a:ext cx="739225" cy="7392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E8A0BEB1-BBBE-4797-944E-4C6BEE968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171461" y="3602205"/>
              <a:ext cx="739225" cy="7392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24E2A65A-4125-46D6-AC4C-CBDAD76F8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552027" y="3884633"/>
              <a:ext cx="739225" cy="7392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894F077E-C781-4FCD-BE6A-1DA871DE8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1712055" y="3882992"/>
              <a:ext cx="739225" cy="7392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2B0A8722-1148-46FF-86DD-428F5FC6D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192702" y="4008921"/>
              <a:ext cx="739225" cy="7392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88C7BCAD-9917-43BA-A4CF-B16EFF1AD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543864" y="3340171"/>
              <a:ext cx="739225" cy="739225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1A7CAD7-DD92-4C01-87A1-00650637BC88}"/>
              </a:ext>
            </a:extLst>
          </p:cNvPr>
          <p:cNvSpPr txBox="1"/>
          <p:nvPr/>
        </p:nvSpPr>
        <p:spPr>
          <a:xfrm>
            <a:off x="2365575" y="210336"/>
            <a:ext cx="791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আপেল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ঝুড়ি তিনটিতে সমান করে ভাগ করি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A13059B-E5F1-4CB0-B682-1E659E9AC597}"/>
              </a:ext>
            </a:extLst>
          </p:cNvPr>
          <p:cNvGrpSpPr/>
          <p:nvPr/>
        </p:nvGrpSpPr>
        <p:grpSpPr>
          <a:xfrm rot="626638">
            <a:off x="6194504" y="1199157"/>
            <a:ext cx="1649796" cy="1568205"/>
            <a:chOff x="9656964" y="3489081"/>
            <a:chExt cx="1649796" cy="1568205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D13487F1-1EC1-4377-8C2D-9608FCF02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022">
              <a:off x="10002500" y="3489081"/>
              <a:ext cx="739225" cy="73922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4269E246-37B9-4D97-B382-747C6CD7A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022">
              <a:off x="10435434" y="3593317"/>
              <a:ext cx="739225" cy="7392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1B3CCBCC-6302-45D8-B094-5CB63BEDA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022">
              <a:off x="9656964" y="3896889"/>
              <a:ext cx="739225" cy="7392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956C3F57-F5C8-42EE-B500-3617E1459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022">
              <a:off x="10117349" y="3955689"/>
              <a:ext cx="739225" cy="7392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0060FB40-41B4-4F99-99EE-0B86F1895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022">
              <a:off x="10567535" y="3973202"/>
              <a:ext cx="739225" cy="7392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A6B436F1-90D8-4D2E-A869-93CE4EE38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3022">
              <a:off x="9980149" y="4318061"/>
              <a:ext cx="739225" cy="739225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FD0D3C0-182E-4FF8-BAFC-028B6B9F11E3}"/>
              </a:ext>
            </a:extLst>
          </p:cNvPr>
          <p:cNvSpPr txBox="1"/>
          <p:nvPr/>
        </p:nvSpPr>
        <p:spPr>
          <a:xfrm>
            <a:off x="577926" y="5631069"/>
            <a:ext cx="326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৬টি আপেল আনলাম   </a:t>
            </a:r>
            <a:endParaRPr 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C6BFA12-19D5-4E38-8B8A-00226E3136D6}"/>
              </a:ext>
            </a:extLst>
          </p:cNvPr>
          <p:cNvSpPr txBox="1"/>
          <p:nvPr/>
        </p:nvSpPr>
        <p:spPr>
          <a:xfrm>
            <a:off x="4765361" y="5631069"/>
            <a:ext cx="349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এখানেও ৬টি আপেল আনলাম   </a:t>
            </a:r>
            <a:endParaRPr lang="en-US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9B67FF5-B581-4A55-A170-51E59049C6F8}"/>
              </a:ext>
            </a:extLst>
          </p:cNvPr>
          <p:cNvSpPr txBox="1"/>
          <p:nvPr/>
        </p:nvSpPr>
        <p:spPr>
          <a:xfrm>
            <a:off x="5034085" y="2680172"/>
            <a:ext cx="283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১৮টি আপেল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E9A15B1-14B4-4615-BBA0-82629C788CF1}"/>
              </a:ext>
            </a:extLst>
          </p:cNvPr>
          <p:cNvSpPr txBox="1"/>
          <p:nvPr/>
        </p:nvSpPr>
        <p:spPr>
          <a:xfrm>
            <a:off x="8469430" y="5642034"/>
            <a:ext cx="363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এখানেও ৬টি আপেল আনলাম  </a:t>
            </a:r>
            <a:endParaRPr lang="en-US" sz="2800" dirty="0"/>
          </a:p>
        </p:txBody>
      </p: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1CFAEE13-ADF9-484E-8FD1-65486C7B6D8F}"/>
              </a:ext>
            </a:extLst>
          </p:cNvPr>
          <p:cNvGrpSpPr/>
          <p:nvPr/>
        </p:nvGrpSpPr>
        <p:grpSpPr>
          <a:xfrm>
            <a:off x="6112663" y="2092152"/>
            <a:ext cx="1645935" cy="1423541"/>
            <a:chOff x="3224969" y="3616795"/>
            <a:chExt cx="1645935" cy="1423541"/>
          </a:xfrm>
        </p:grpSpPr>
        <p:pic>
          <p:nvPicPr>
            <p:cNvPr id="110" name="Picture 109">
              <a:extLst>
                <a:ext uri="{FF2B5EF4-FFF2-40B4-BE49-F238E27FC236}">
                  <a16:creationId xmlns="" xmlns:a16="http://schemas.microsoft.com/office/drawing/2014/main" id="{229D018D-F874-49F2-A8A8-018150A27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3405576" y="3616795"/>
              <a:ext cx="739225" cy="739225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="" xmlns:a16="http://schemas.microsoft.com/office/drawing/2014/main" id="{A7E34F0F-2E16-47F3-9EDE-6248347B7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3686317" y="3831606"/>
              <a:ext cx="739225" cy="73922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="" xmlns:a16="http://schemas.microsoft.com/office/drawing/2014/main" id="{5C7EF7D7-B933-40E1-810E-DFDBB8552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3224969" y="4086303"/>
              <a:ext cx="739225" cy="739225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="" xmlns:a16="http://schemas.microsoft.com/office/drawing/2014/main" id="{5CE761D4-6E74-4458-ABD2-1AECE915F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4131679" y="3663930"/>
              <a:ext cx="739225" cy="739225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="" xmlns:a16="http://schemas.microsoft.com/office/drawing/2014/main" id="{AB25D418-7CEB-4765-8C9B-F818C13DF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3602291" y="4301111"/>
              <a:ext cx="739225" cy="73922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="" xmlns:a16="http://schemas.microsoft.com/office/drawing/2014/main" id="{95619B62-2BAC-429B-B0A1-4CEDE06A4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4109355" y="4086301"/>
              <a:ext cx="739225" cy="739225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="" xmlns:a16="http://schemas.microsoft.com/office/drawing/2014/main" id="{843DEFEA-8D4F-46D0-B68E-02F42E1C6F6F}"/>
              </a:ext>
            </a:extLst>
          </p:cNvPr>
          <p:cNvGrpSpPr/>
          <p:nvPr/>
        </p:nvGrpSpPr>
        <p:grpSpPr>
          <a:xfrm>
            <a:off x="1449349" y="1439071"/>
            <a:ext cx="2869707" cy="2366665"/>
            <a:chOff x="5135219" y="680663"/>
            <a:chExt cx="2869707" cy="2366665"/>
          </a:xfrm>
        </p:grpSpPr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1260523E-CD2E-4969-A9C7-47E31D79B263}"/>
                </a:ext>
              </a:extLst>
            </p:cNvPr>
            <p:cNvGrpSpPr/>
            <p:nvPr/>
          </p:nvGrpSpPr>
          <p:grpSpPr>
            <a:xfrm>
              <a:off x="6091705" y="1623787"/>
              <a:ext cx="1645935" cy="1423541"/>
              <a:chOff x="3224969" y="3616795"/>
              <a:chExt cx="1645935" cy="1423541"/>
            </a:xfrm>
          </p:grpSpPr>
          <p:pic>
            <p:nvPicPr>
              <p:cNvPr id="132" name="Picture 131">
                <a:extLst>
                  <a:ext uri="{FF2B5EF4-FFF2-40B4-BE49-F238E27FC236}">
                    <a16:creationId xmlns="" xmlns:a16="http://schemas.microsoft.com/office/drawing/2014/main" id="{5E480F3A-06D2-4DBF-A195-1AB9DAB51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405576" y="3616795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3" name="Picture 132">
                <a:extLst>
                  <a:ext uri="{FF2B5EF4-FFF2-40B4-BE49-F238E27FC236}">
                    <a16:creationId xmlns="" xmlns:a16="http://schemas.microsoft.com/office/drawing/2014/main" id="{7678A694-CC1A-4C13-871C-ED7A08DAD9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686317" y="3831606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4" name="Picture 133">
                <a:extLst>
                  <a:ext uri="{FF2B5EF4-FFF2-40B4-BE49-F238E27FC236}">
                    <a16:creationId xmlns="" xmlns:a16="http://schemas.microsoft.com/office/drawing/2014/main" id="{612021DD-0527-438E-B221-494D198C5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224969" y="4086303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="" xmlns:a16="http://schemas.microsoft.com/office/drawing/2014/main" id="{2109AD78-A004-46BC-9460-567F9C2952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4131679" y="3663930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="" xmlns:a16="http://schemas.microsoft.com/office/drawing/2014/main" id="{5B2FA486-EB59-4CC3-ADAC-4842A9E88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602291" y="4301111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="" xmlns:a16="http://schemas.microsoft.com/office/drawing/2014/main" id="{05D875BB-4C8D-49AB-8483-E0385F81E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4109355" y="4086301"/>
                <a:ext cx="739225" cy="739225"/>
              </a:xfrm>
              <a:prstGeom prst="rect">
                <a:avLst/>
              </a:prstGeom>
            </p:spPr>
          </p:pic>
        </p:grpSp>
        <p:grpSp>
          <p:nvGrpSpPr>
            <p:cNvPr id="118" name="Group 117">
              <a:extLst>
                <a:ext uri="{FF2B5EF4-FFF2-40B4-BE49-F238E27FC236}">
                  <a16:creationId xmlns="" xmlns:a16="http://schemas.microsoft.com/office/drawing/2014/main" id="{32AF099B-8880-49FC-9371-AA06BA03FAC3}"/>
                </a:ext>
              </a:extLst>
            </p:cNvPr>
            <p:cNvGrpSpPr/>
            <p:nvPr/>
          </p:nvGrpSpPr>
          <p:grpSpPr>
            <a:xfrm>
              <a:off x="6358991" y="680663"/>
              <a:ext cx="1645935" cy="1423541"/>
              <a:chOff x="3224969" y="3616795"/>
              <a:chExt cx="1645935" cy="1423541"/>
            </a:xfrm>
          </p:grpSpPr>
          <p:pic>
            <p:nvPicPr>
              <p:cNvPr id="126" name="Picture 125">
                <a:extLst>
                  <a:ext uri="{FF2B5EF4-FFF2-40B4-BE49-F238E27FC236}">
                    <a16:creationId xmlns="" xmlns:a16="http://schemas.microsoft.com/office/drawing/2014/main" id="{1B56E7DA-AF2E-4DB2-B342-4A718B29D8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405576" y="3616795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="" xmlns:a16="http://schemas.microsoft.com/office/drawing/2014/main" id="{83172F4C-1D0E-4BC6-B632-1F4CC8B20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686317" y="3831606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8" name="Picture 127">
                <a:extLst>
                  <a:ext uri="{FF2B5EF4-FFF2-40B4-BE49-F238E27FC236}">
                    <a16:creationId xmlns="" xmlns:a16="http://schemas.microsoft.com/office/drawing/2014/main" id="{4C0FF2E0-5D58-4D0A-BB09-C8BAB9D73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224969" y="4086303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="" xmlns:a16="http://schemas.microsoft.com/office/drawing/2014/main" id="{8790C0E5-34DF-4BCB-9AAD-054F46E1BF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4131679" y="3663930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="" xmlns:a16="http://schemas.microsoft.com/office/drawing/2014/main" id="{5C3D9443-511F-4B68-A0FA-7826673328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602291" y="4301111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="" xmlns:a16="http://schemas.microsoft.com/office/drawing/2014/main" id="{C0EB1D1B-483B-4279-9D14-F1F149E5F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4109355" y="4086301"/>
                <a:ext cx="739225" cy="739225"/>
              </a:xfrm>
              <a:prstGeom prst="rect">
                <a:avLst/>
              </a:prstGeom>
            </p:spPr>
          </p:pic>
        </p:grpSp>
        <p:grpSp>
          <p:nvGrpSpPr>
            <p:cNvPr id="119" name="Group 118">
              <a:extLst>
                <a:ext uri="{FF2B5EF4-FFF2-40B4-BE49-F238E27FC236}">
                  <a16:creationId xmlns="" xmlns:a16="http://schemas.microsoft.com/office/drawing/2014/main" id="{B5A56267-C4C3-4A81-9FCD-9E68DA977F13}"/>
                </a:ext>
              </a:extLst>
            </p:cNvPr>
            <p:cNvGrpSpPr/>
            <p:nvPr/>
          </p:nvGrpSpPr>
          <p:grpSpPr>
            <a:xfrm>
              <a:off x="5135219" y="1131667"/>
              <a:ext cx="1645935" cy="1423541"/>
              <a:chOff x="3224969" y="3616795"/>
              <a:chExt cx="1645935" cy="1423541"/>
            </a:xfrm>
          </p:grpSpPr>
          <p:pic>
            <p:nvPicPr>
              <p:cNvPr id="120" name="Picture 119">
                <a:extLst>
                  <a:ext uri="{FF2B5EF4-FFF2-40B4-BE49-F238E27FC236}">
                    <a16:creationId xmlns="" xmlns:a16="http://schemas.microsoft.com/office/drawing/2014/main" id="{34204C8C-0C07-44EF-AC4D-5902F4CFB9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405576" y="3616795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="" xmlns:a16="http://schemas.microsoft.com/office/drawing/2014/main" id="{2BE4D4BF-E05B-481D-9F3B-87C812012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686317" y="3831606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="" xmlns:a16="http://schemas.microsoft.com/office/drawing/2014/main" id="{E74F4959-DD43-4188-A2EA-D9A47861B6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224969" y="4086303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="" xmlns:a16="http://schemas.microsoft.com/office/drawing/2014/main" id="{92ADDCE0-FF2A-4539-9514-BFF3F7490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4131679" y="3663930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="" xmlns:a16="http://schemas.microsoft.com/office/drawing/2014/main" id="{A22E7C1F-16F1-40BC-B912-3218C3B8F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3602291" y="4301111"/>
                <a:ext cx="739225" cy="739225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="" xmlns:a16="http://schemas.microsoft.com/office/drawing/2014/main" id="{521FE227-E3AB-4A85-8644-16971A70A9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637">
                <a:off x="4109355" y="4086301"/>
                <a:ext cx="739225" cy="739225"/>
              </a:xfrm>
              <a:prstGeom prst="rect">
                <a:avLst/>
              </a:prstGeom>
            </p:spPr>
          </p:pic>
        </p:grpSp>
      </p:grpSp>
      <p:sp>
        <p:nvSpPr>
          <p:cNvPr id="138" name="Division Sign 137">
            <a:extLst>
              <a:ext uri="{FF2B5EF4-FFF2-40B4-BE49-F238E27FC236}">
                <a16:creationId xmlns="" xmlns:a16="http://schemas.microsoft.com/office/drawing/2014/main" id="{3EAF9FD6-9FA4-4741-8C7D-AA85737915FA}"/>
              </a:ext>
            </a:extLst>
          </p:cNvPr>
          <p:cNvSpPr/>
          <p:nvPr/>
        </p:nvSpPr>
        <p:spPr>
          <a:xfrm>
            <a:off x="4221911" y="2471529"/>
            <a:ext cx="1547129" cy="766882"/>
          </a:xfrm>
          <a:prstGeom prst="mathDivid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4FBB9724-EB66-4E2B-9451-39A1C911DBA4}"/>
              </a:ext>
            </a:extLst>
          </p:cNvPr>
          <p:cNvGrpSpPr/>
          <p:nvPr/>
        </p:nvGrpSpPr>
        <p:grpSpPr>
          <a:xfrm>
            <a:off x="9501100" y="2009239"/>
            <a:ext cx="1273061" cy="1208733"/>
            <a:chOff x="9603200" y="1654931"/>
            <a:chExt cx="1273061" cy="1208733"/>
          </a:xfrm>
        </p:grpSpPr>
        <p:pic>
          <p:nvPicPr>
            <p:cNvPr id="140" name="Picture 139">
              <a:extLst>
                <a:ext uri="{FF2B5EF4-FFF2-40B4-BE49-F238E27FC236}">
                  <a16:creationId xmlns="" xmlns:a16="http://schemas.microsoft.com/office/drawing/2014/main" id="{3C232CB4-26B1-4C5B-B012-C09C084FB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9783807" y="1654931"/>
              <a:ext cx="739225" cy="739225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="" xmlns:a16="http://schemas.microsoft.com/office/drawing/2014/main" id="{A4C8E2A0-7873-4EE1-A4A4-1120B896D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9603200" y="2124439"/>
              <a:ext cx="739225" cy="739225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="" xmlns:a16="http://schemas.microsoft.com/office/drawing/2014/main" id="{9FDD6AA3-05B8-49CB-85AC-5FC2D903F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10137036" y="2008832"/>
              <a:ext cx="739225" cy="739225"/>
            </a:xfrm>
            <a:prstGeom prst="rect">
              <a:avLst/>
            </a:prstGeom>
          </p:spPr>
        </p:pic>
      </p:grpSp>
      <p:sp>
        <p:nvSpPr>
          <p:cNvPr id="143" name="Equals 142">
            <a:extLst>
              <a:ext uri="{FF2B5EF4-FFF2-40B4-BE49-F238E27FC236}">
                <a16:creationId xmlns="" xmlns:a16="http://schemas.microsoft.com/office/drawing/2014/main" id="{CAADA7E1-F53E-438B-841D-4D996E736F7E}"/>
              </a:ext>
            </a:extLst>
          </p:cNvPr>
          <p:cNvSpPr/>
          <p:nvPr/>
        </p:nvSpPr>
        <p:spPr>
          <a:xfrm>
            <a:off x="7943123" y="2413339"/>
            <a:ext cx="1434856" cy="646331"/>
          </a:xfrm>
          <a:prstGeom prst="mathEqual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247BE1AE-041F-4E95-A67F-6C815D410403}"/>
              </a:ext>
            </a:extLst>
          </p:cNvPr>
          <p:cNvSpPr txBox="1"/>
          <p:nvPr/>
        </p:nvSpPr>
        <p:spPr>
          <a:xfrm>
            <a:off x="3374420" y="3731531"/>
            <a:ext cx="1477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8F9C7B6C-5C6B-4269-B15F-2AA1EC94BBE6}"/>
              </a:ext>
            </a:extLst>
          </p:cNvPr>
          <p:cNvSpPr txBox="1"/>
          <p:nvPr/>
        </p:nvSpPr>
        <p:spPr>
          <a:xfrm>
            <a:off x="5117346" y="3726262"/>
            <a:ext cx="571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AF3D1963-4450-4DDB-8B45-E6EB59BC190A}"/>
              </a:ext>
            </a:extLst>
          </p:cNvPr>
          <p:cNvSpPr txBox="1"/>
          <p:nvPr/>
        </p:nvSpPr>
        <p:spPr>
          <a:xfrm>
            <a:off x="6251899" y="3696850"/>
            <a:ext cx="712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9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5FD68844-8E9A-4B4B-8A26-86BFBB3292DF}"/>
              </a:ext>
            </a:extLst>
          </p:cNvPr>
          <p:cNvSpPr txBox="1"/>
          <p:nvPr/>
        </p:nvSpPr>
        <p:spPr>
          <a:xfrm>
            <a:off x="7522195" y="3713455"/>
            <a:ext cx="901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9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86D8E1F9-4AC0-4179-BDCC-691DCF80CCBA}"/>
              </a:ext>
            </a:extLst>
          </p:cNvPr>
          <p:cNvSpPr txBox="1"/>
          <p:nvPr/>
        </p:nvSpPr>
        <p:spPr>
          <a:xfrm>
            <a:off x="9090621" y="3667309"/>
            <a:ext cx="661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0"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8665CF44-34EE-47FD-BF30-DE687290D0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53386C39-8B94-40CF-8C94-28261E7132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1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96296E-6 L -0.09506 0.04676 C -0.1155 0.05578 -0.14258 0.08078 -0.16641 0.1125 C -0.19597 0.1493 -0.21459 0.18402 -0.22618 0.2162 L -0.28164 0.36296 " pathEditMode="relative" rAng="3240000" ptsTypes="AAA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01471 0.4594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018 L 0.08919 0.04514 C 0.1082 0.05694 0.13294 0.08264 0.15651 0.11412 C 0.1832 0.15208 0.20195 0.18681 0.21263 0.21667 L 0.26498 0.35764 " pathEditMode="relative" rAng="18480000" ptsTypes="AAA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8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138" grpId="0" animBg="1"/>
      <p:bldP spid="143" grpId="0" animBg="1"/>
      <p:bldP spid="144" grpId="0"/>
      <p:bldP spid="145" grpId="0"/>
      <p:bldP spid="146" grpId="0"/>
      <p:bldP spid="147" grpId="0"/>
      <p:bldP spid="1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596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1EEEE0-E8D7-49E4-B968-7CF520A780E1}"/>
              </a:ext>
            </a:extLst>
          </p:cNvPr>
          <p:cNvSpPr txBox="1"/>
          <p:nvPr/>
        </p:nvSpPr>
        <p:spPr>
          <a:xfrm>
            <a:off x="5255939" y="4033600"/>
            <a:ext cx="589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সংখ্যাগুলোর গড় নির্ণয় কর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B38836-4AD9-499E-AE0F-BEA9367B562F}"/>
              </a:ext>
            </a:extLst>
          </p:cNvPr>
          <p:cNvSpPr txBox="1"/>
          <p:nvPr/>
        </p:nvSpPr>
        <p:spPr>
          <a:xfrm>
            <a:off x="6935110" y="5026087"/>
            <a:ext cx="253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, ৪ , ৭ , ৩ , ৫   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26C3B9D-D714-449B-B59B-07048452ADB5}"/>
              </a:ext>
            </a:extLst>
          </p:cNvPr>
          <p:cNvSpPr txBox="1"/>
          <p:nvPr/>
        </p:nvSpPr>
        <p:spPr>
          <a:xfrm>
            <a:off x="5472332" y="1649361"/>
            <a:ext cx="429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বুঝতে পেরেছ তাহলে?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9" name="Flowchart: Document 8">
            <a:extLst>
              <a:ext uri="{FF2B5EF4-FFF2-40B4-BE49-F238E27FC236}">
                <a16:creationId xmlns="" xmlns:a16="http://schemas.microsoft.com/office/drawing/2014/main" id="{77D57DA6-4FBC-481E-B6D4-F65ECD42E9AE}"/>
              </a:ext>
            </a:extLst>
          </p:cNvPr>
          <p:cNvSpPr/>
          <p:nvPr/>
        </p:nvSpPr>
        <p:spPr>
          <a:xfrm rot="16200000">
            <a:off x="-615335" y="721097"/>
            <a:ext cx="6754088" cy="5421246"/>
          </a:xfrm>
          <a:prstGeom prst="flowChartDocumen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3F6D16B-CCE8-4A2C-A537-A099BEE0A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41" y="1692836"/>
            <a:ext cx="3330141" cy="26247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28A2D0B-67F2-42D4-85B3-9557F48974B1}"/>
              </a:ext>
            </a:extLst>
          </p:cNvPr>
          <p:cNvSpPr txBox="1"/>
          <p:nvPr/>
        </p:nvSpPr>
        <p:spPr>
          <a:xfrm>
            <a:off x="865982" y="5156057"/>
            <a:ext cx="333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0C41A87E-F96F-4971-8B33-50F0B7F1C33E}"/>
              </a:ext>
            </a:extLst>
          </p:cNvPr>
          <p:cNvSpPr/>
          <p:nvPr/>
        </p:nvSpPr>
        <p:spPr>
          <a:xfrm>
            <a:off x="4389120" y="56271"/>
            <a:ext cx="1002322" cy="6752492"/>
          </a:xfrm>
          <a:custGeom>
            <a:avLst/>
            <a:gdLst>
              <a:gd name="connsiteX0" fmla="*/ 0 w 1002322"/>
              <a:gd name="connsiteY0" fmla="*/ 0 h 6752492"/>
              <a:gd name="connsiteX1" fmla="*/ 14068 w 1002322"/>
              <a:gd name="connsiteY1" fmla="*/ 309489 h 6752492"/>
              <a:gd name="connsiteX2" fmla="*/ 28135 w 1002322"/>
              <a:gd name="connsiteY2" fmla="*/ 576775 h 6752492"/>
              <a:gd name="connsiteX3" fmla="*/ 56271 w 1002322"/>
              <a:gd name="connsiteY3" fmla="*/ 984738 h 6752492"/>
              <a:gd name="connsiteX4" fmla="*/ 126609 w 1002322"/>
              <a:gd name="connsiteY4" fmla="*/ 1448972 h 6752492"/>
              <a:gd name="connsiteX5" fmla="*/ 225083 w 1002322"/>
              <a:gd name="connsiteY5" fmla="*/ 1941341 h 6752492"/>
              <a:gd name="connsiteX6" fmla="*/ 337625 w 1002322"/>
              <a:gd name="connsiteY6" fmla="*/ 2321169 h 6752492"/>
              <a:gd name="connsiteX7" fmla="*/ 422031 w 1002322"/>
              <a:gd name="connsiteY7" fmla="*/ 2602523 h 6752492"/>
              <a:gd name="connsiteX8" fmla="*/ 590843 w 1002322"/>
              <a:gd name="connsiteY8" fmla="*/ 3066757 h 6752492"/>
              <a:gd name="connsiteX9" fmla="*/ 731520 w 1002322"/>
              <a:gd name="connsiteY9" fmla="*/ 3432517 h 6752492"/>
              <a:gd name="connsiteX10" fmla="*/ 801858 w 1002322"/>
              <a:gd name="connsiteY10" fmla="*/ 3657600 h 6752492"/>
              <a:gd name="connsiteX11" fmla="*/ 914400 w 1002322"/>
              <a:gd name="connsiteY11" fmla="*/ 4079631 h 6752492"/>
              <a:gd name="connsiteX12" fmla="*/ 970671 w 1002322"/>
              <a:gd name="connsiteY12" fmla="*/ 4360984 h 6752492"/>
              <a:gd name="connsiteX13" fmla="*/ 998806 w 1002322"/>
              <a:gd name="connsiteY13" fmla="*/ 4656406 h 6752492"/>
              <a:gd name="connsiteX14" fmla="*/ 998806 w 1002322"/>
              <a:gd name="connsiteY14" fmla="*/ 5162843 h 6752492"/>
              <a:gd name="connsiteX15" fmla="*/ 970671 w 1002322"/>
              <a:gd name="connsiteY15" fmla="*/ 5556738 h 6752492"/>
              <a:gd name="connsiteX16" fmla="*/ 914400 w 1002322"/>
              <a:gd name="connsiteY16" fmla="*/ 5894363 h 6752492"/>
              <a:gd name="connsiteX17" fmla="*/ 829994 w 1002322"/>
              <a:gd name="connsiteY17" fmla="*/ 6316394 h 6752492"/>
              <a:gd name="connsiteX18" fmla="*/ 731520 w 1002322"/>
              <a:gd name="connsiteY18" fmla="*/ 6752492 h 675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2322" h="6752492">
                <a:moveTo>
                  <a:pt x="0" y="0"/>
                </a:moveTo>
                <a:cubicBezTo>
                  <a:pt x="4689" y="106680"/>
                  <a:pt x="9379" y="213360"/>
                  <a:pt x="14068" y="309489"/>
                </a:cubicBezTo>
                <a:cubicBezTo>
                  <a:pt x="18757" y="405618"/>
                  <a:pt x="21101" y="464234"/>
                  <a:pt x="28135" y="576775"/>
                </a:cubicBezTo>
                <a:cubicBezTo>
                  <a:pt x="35169" y="689317"/>
                  <a:pt x="39859" y="839372"/>
                  <a:pt x="56271" y="984738"/>
                </a:cubicBezTo>
                <a:cubicBezTo>
                  <a:pt x="72683" y="1130104"/>
                  <a:pt x="98474" y="1289538"/>
                  <a:pt x="126609" y="1448972"/>
                </a:cubicBezTo>
                <a:cubicBezTo>
                  <a:pt x="154744" y="1608406"/>
                  <a:pt x="189914" y="1795975"/>
                  <a:pt x="225083" y="1941341"/>
                </a:cubicBezTo>
                <a:cubicBezTo>
                  <a:pt x="260252" y="2086707"/>
                  <a:pt x="304800" y="2210972"/>
                  <a:pt x="337625" y="2321169"/>
                </a:cubicBezTo>
                <a:cubicBezTo>
                  <a:pt x="370450" y="2431366"/>
                  <a:pt x="379828" y="2478258"/>
                  <a:pt x="422031" y="2602523"/>
                </a:cubicBezTo>
                <a:cubicBezTo>
                  <a:pt x="464234" y="2726788"/>
                  <a:pt x="539262" y="2928425"/>
                  <a:pt x="590843" y="3066757"/>
                </a:cubicBezTo>
                <a:cubicBezTo>
                  <a:pt x="642424" y="3205089"/>
                  <a:pt x="696351" y="3334043"/>
                  <a:pt x="731520" y="3432517"/>
                </a:cubicBezTo>
                <a:cubicBezTo>
                  <a:pt x="766689" y="3530991"/>
                  <a:pt x="771378" y="3549748"/>
                  <a:pt x="801858" y="3657600"/>
                </a:cubicBezTo>
                <a:cubicBezTo>
                  <a:pt x="832338" y="3765452"/>
                  <a:pt x="886265" y="3962400"/>
                  <a:pt x="914400" y="4079631"/>
                </a:cubicBezTo>
                <a:cubicBezTo>
                  <a:pt x="942535" y="4196862"/>
                  <a:pt x="956603" y="4264855"/>
                  <a:pt x="970671" y="4360984"/>
                </a:cubicBezTo>
                <a:cubicBezTo>
                  <a:pt x="984739" y="4457113"/>
                  <a:pt x="994117" y="4522763"/>
                  <a:pt x="998806" y="4656406"/>
                </a:cubicBezTo>
                <a:cubicBezTo>
                  <a:pt x="1003495" y="4790049"/>
                  <a:pt x="1003495" y="5012788"/>
                  <a:pt x="998806" y="5162843"/>
                </a:cubicBezTo>
                <a:cubicBezTo>
                  <a:pt x="994117" y="5312898"/>
                  <a:pt x="984739" y="5434818"/>
                  <a:pt x="970671" y="5556738"/>
                </a:cubicBezTo>
                <a:cubicBezTo>
                  <a:pt x="956603" y="5678658"/>
                  <a:pt x="937846" y="5767754"/>
                  <a:pt x="914400" y="5894363"/>
                </a:cubicBezTo>
                <a:cubicBezTo>
                  <a:pt x="890954" y="6020972"/>
                  <a:pt x="860474" y="6173373"/>
                  <a:pt x="829994" y="6316394"/>
                </a:cubicBezTo>
                <a:cubicBezTo>
                  <a:pt x="799514" y="6459415"/>
                  <a:pt x="765517" y="6605953"/>
                  <a:pt x="731520" y="6752492"/>
                </a:cubicBezTo>
              </a:path>
            </a:pathLst>
          </a:custGeom>
          <a:noFill/>
          <a:ln w="152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5068668-F169-4D3D-85C2-7B10F238A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50EE1B5-A323-4879-BD10-173C645B0A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63A31C1-440A-4CCB-BD76-3B4BD2C52255}"/>
              </a:ext>
            </a:extLst>
          </p:cNvPr>
          <p:cNvSpPr txBox="1"/>
          <p:nvPr/>
        </p:nvSpPr>
        <p:spPr>
          <a:xfrm>
            <a:off x="1774210" y="379109"/>
            <a:ext cx="8816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৯৮ পৃষ্ঠার ১ নং সমস্যাটি দেখ-  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="" xmlns:a16="http://schemas.microsoft.com/office/drawing/2014/main" id="{2D25EE84-94E3-492A-B8F1-300F2012B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32" y="1148550"/>
            <a:ext cx="3915321" cy="5477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C80BD0E-39BC-4391-9ED2-4864691C8B3F}"/>
              </a:ext>
            </a:extLst>
          </p:cNvPr>
          <p:cNvSpPr/>
          <p:nvPr/>
        </p:nvSpPr>
        <p:spPr>
          <a:xfrm>
            <a:off x="3423585" y="1460309"/>
            <a:ext cx="6810233" cy="1883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 গত সপ্তাহে শনিবার থেকে বৃহস্পতিবার পর্যন্ত প্রতিদিন কত ঘন্টা করে বাড়িতে পড়ালেখা করে তার একটি তালিকা তৈরী করেছে। সে প্রতিদিন গড়ে কত ঘন্টা করে বাড়ীতে পড়ালেখা করেছে?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C9F9FBB9-9A22-4677-A1DD-7BD2E8198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192901"/>
              </p:ext>
            </p:extLst>
          </p:nvPr>
        </p:nvGraphicFramePr>
        <p:xfrm>
          <a:off x="3437246" y="2602021"/>
          <a:ext cx="67844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9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9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9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92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71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912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বার</a:t>
                      </a:r>
                      <a:r>
                        <a:rPr lang="en-US" b="1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</a:t>
                      </a:r>
                      <a:r>
                        <a:rPr lang="en-US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ঘন্টা</a:t>
                      </a:r>
                      <a:r>
                        <a:rPr lang="bn-IN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9D0245-1856-4BB3-B119-06BA1D31C551}"/>
              </a:ext>
            </a:extLst>
          </p:cNvPr>
          <p:cNvSpPr txBox="1"/>
          <p:nvPr/>
        </p:nvSpPr>
        <p:spPr>
          <a:xfrm>
            <a:off x="5480608" y="3994701"/>
            <a:ext cx="3198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সমস্যাটির সমাধান করতে পারবে?   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1C0B7E4-5785-4E6B-A358-7BEDFBB17A0D}"/>
              </a:ext>
            </a:extLst>
          </p:cNvPr>
          <p:cNvSpPr txBox="1"/>
          <p:nvPr/>
        </p:nvSpPr>
        <p:spPr>
          <a:xfrm>
            <a:off x="4334013" y="4309265"/>
            <a:ext cx="5307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</a:t>
            </a:r>
          </a:p>
          <a:p>
            <a:pPr algn="ctr"/>
            <a:r>
              <a:rPr lang="bn-IN" sz="3600" dirty="0">
                <a:ln w="0"/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u="sng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hord 1">
            <a:extLst>
              <a:ext uri="{FF2B5EF4-FFF2-40B4-BE49-F238E27FC236}">
                <a16:creationId xmlns="" xmlns:a16="http://schemas.microsoft.com/office/drawing/2014/main" id="{D2CD2595-419A-42E8-9B6C-C9681A9CE7EB}"/>
              </a:ext>
            </a:extLst>
          </p:cNvPr>
          <p:cNvSpPr/>
          <p:nvPr/>
        </p:nvSpPr>
        <p:spPr>
          <a:xfrm rot="1868544">
            <a:off x="-179211" y="1969477"/>
            <a:ext cx="3194336" cy="5199453"/>
          </a:xfrm>
          <a:prstGeom prst="hexagon">
            <a:avLst>
              <a:gd name="adj" fmla="val 50000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1BB09B6-1A35-4592-9A34-8A98E6FF0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6" y="3227749"/>
            <a:ext cx="2106534" cy="23371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4DCE245-BC37-4830-AFAA-16AB3ABED15C}"/>
              </a:ext>
            </a:extLst>
          </p:cNvPr>
          <p:cNvSpPr txBox="1"/>
          <p:nvPr/>
        </p:nvSpPr>
        <p:spPr>
          <a:xfrm rot="19907617">
            <a:off x="333991" y="5241715"/>
            <a:ext cx="333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A24808F-690A-4E3A-B4E0-3245BDC1E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5DCD0CF-46D7-40AB-8220-EAF852671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10" grpId="0"/>
      <p:bldP spid="10" grpId="1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Flowchart: Manual Input 2">
            <a:extLst>
              <a:ext uri="{FF2B5EF4-FFF2-40B4-BE49-F238E27FC236}">
                <a16:creationId xmlns="" xmlns:a16="http://schemas.microsoft.com/office/drawing/2014/main" id="{1914B0D7-8BD5-4548-9811-6458B2F22565}"/>
              </a:ext>
            </a:extLst>
          </p:cNvPr>
          <p:cNvSpPr/>
          <p:nvPr/>
        </p:nvSpPr>
        <p:spPr>
          <a:xfrm>
            <a:off x="6746649" y="1365292"/>
            <a:ext cx="4389120" cy="3657600"/>
          </a:xfrm>
          <a:prstGeom prst="flowChartManualInp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isplay 3">
            <a:extLst>
              <a:ext uri="{FF2B5EF4-FFF2-40B4-BE49-F238E27FC236}">
                <a16:creationId xmlns="" xmlns:a16="http://schemas.microsoft.com/office/drawing/2014/main" id="{4A1F9B4A-F15E-450E-8193-508FF7916F9A}"/>
              </a:ext>
            </a:extLst>
          </p:cNvPr>
          <p:cNvSpPr/>
          <p:nvPr/>
        </p:nvSpPr>
        <p:spPr>
          <a:xfrm rot="16200000">
            <a:off x="4123007" y="3130060"/>
            <a:ext cx="2883877" cy="4199207"/>
          </a:xfrm>
          <a:prstGeom prst="flowChartDisplay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erge 5">
            <a:extLst>
              <a:ext uri="{FF2B5EF4-FFF2-40B4-BE49-F238E27FC236}">
                <a16:creationId xmlns="" xmlns:a16="http://schemas.microsoft.com/office/drawing/2014/main" id="{C6639680-1651-4387-A714-C683C0B7711E}"/>
              </a:ext>
            </a:extLst>
          </p:cNvPr>
          <p:cNvSpPr/>
          <p:nvPr/>
        </p:nvSpPr>
        <p:spPr>
          <a:xfrm rot="20360322">
            <a:off x="1285903" y="1109632"/>
            <a:ext cx="5208113" cy="3657600"/>
          </a:xfrm>
          <a:prstGeom prst="flowChartMerg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EF81010-399B-463A-A452-35806266655A}"/>
              </a:ext>
            </a:extLst>
          </p:cNvPr>
          <p:cNvSpPr txBox="1"/>
          <p:nvPr/>
        </p:nvSpPr>
        <p:spPr>
          <a:xfrm rot="20406959">
            <a:off x="2666233" y="1716222"/>
            <a:ext cx="2100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নির্ণয়ের</a:t>
            </a:r>
          </a:p>
          <a:p>
            <a:pPr algn="ctr"/>
            <a:r>
              <a:rPr lang="bn-IN" sz="36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সূত্রটি লেখ</a:t>
            </a:r>
            <a:endParaRPr lang="en-US" sz="3600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018E453-8F08-47A8-A654-B88C52D62E46}"/>
              </a:ext>
            </a:extLst>
          </p:cNvPr>
          <p:cNvSpPr txBox="1"/>
          <p:nvPr/>
        </p:nvSpPr>
        <p:spPr>
          <a:xfrm rot="21437037">
            <a:off x="3885948" y="4746271"/>
            <a:ext cx="3342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১৫,২০,২৫,৩০,৩৫</a:t>
            </a:r>
          </a:p>
          <a:p>
            <a:pPr algn="ctr"/>
            <a:r>
              <a:rPr lang="bn-IN" sz="36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গড় কত? </a:t>
            </a:r>
            <a:endParaRPr lang="en-US" sz="3600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DF65E2B-9EAB-475D-BCFE-71062015AD34}"/>
              </a:ext>
            </a:extLst>
          </p:cNvPr>
          <p:cNvSpPr txBox="1"/>
          <p:nvPr/>
        </p:nvSpPr>
        <p:spPr>
          <a:xfrm rot="21437037">
            <a:off x="7622642" y="2167045"/>
            <a:ext cx="3342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 ২০ জন শিক্ষার্থীর গড় ওজন ৪০ কেজি হলে তাদের মোট ওজন কত? </a:t>
            </a:r>
            <a:endParaRPr lang="en-US" sz="360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ardrop 8">
            <a:extLst>
              <a:ext uri="{FF2B5EF4-FFF2-40B4-BE49-F238E27FC236}">
                <a16:creationId xmlns="" xmlns:a16="http://schemas.microsoft.com/office/drawing/2014/main" id="{8E0742D0-44C6-4C25-9A1A-3800DCFBD6F6}"/>
              </a:ext>
            </a:extLst>
          </p:cNvPr>
          <p:cNvSpPr/>
          <p:nvPr/>
        </p:nvSpPr>
        <p:spPr>
          <a:xfrm rot="13878549">
            <a:off x="1332595" y="1881930"/>
            <a:ext cx="731520" cy="731520"/>
          </a:xfrm>
          <a:prstGeom prst="teardrop">
            <a:avLst>
              <a:gd name="adj" fmla="val 16153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hord 9">
            <a:extLst>
              <a:ext uri="{FF2B5EF4-FFF2-40B4-BE49-F238E27FC236}">
                <a16:creationId xmlns="" xmlns:a16="http://schemas.microsoft.com/office/drawing/2014/main" id="{68FC2E5D-4837-441A-9206-71FB823C56CA}"/>
              </a:ext>
            </a:extLst>
          </p:cNvPr>
          <p:cNvSpPr/>
          <p:nvPr/>
        </p:nvSpPr>
        <p:spPr>
          <a:xfrm rot="17587567">
            <a:off x="5167680" y="3589211"/>
            <a:ext cx="896283" cy="7029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182880" rIns="274320" bIns="91440"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DE561A8F-B3E4-4FDC-A925-B6FCA37E3A34}"/>
              </a:ext>
            </a:extLst>
          </p:cNvPr>
          <p:cNvSpPr/>
          <p:nvPr/>
        </p:nvSpPr>
        <p:spPr>
          <a:xfrm rot="2437357">
            <a:off x="10088194" y="1266485"/>
            <a:ext cx="1527597" cy="92788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Merge 14">
            <a:extLst>
              <a:ext uri="{FF2B5EF4-FFF2-40B4-BE49-F238E27FC236}">
                <a16:creationId xmlns="" xmlns:a16="http://schemas.microsoft.com/office/drawing/2014/main" id="{B0F9CE1F-D0B0-4178-895A-B27E0685A3C8}"/>
              </a:ext>
            </a:extLst>
          </p:cNvPr>
          <p:cNvSpPr/>
          <p:nvPr/>
        </p:nvSpPr>
        <p:spPr>
          <a:xfrm rot="1374277">
            <a:off x="-751243" y="4025892"/>
            <a:ext cx="4560699" cy="327073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6467"/>
              <a:gd name="connsiteY0" fmla="*/ 0 h 10000"/>
              <a:gd name="connsiteX1" fmla="*/ 16467 w 16467"/>
              <a:gd name="connsiteY1" fmla="*/ 5916 h 10000"/>
              <a:gd name="connsiteX2" fmla="*/ 5000 w 16467"/>
              <a:gd name="connsiteY2" fmla="*/ 10000 h 10000"/>
              <a:gd name="connsiteX3" fmla="*/ 0 w 16467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67" h="10000">
                <a:moveTo>
                  <a:pt x="0" y="0"/>
                </a:moveTo>
                <a:lnTo>
                  <a:pt x="16467" y="5916"/>
                </a:lnTo>
                <a:lnTo>
                  <a:pt x="5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A06B1D1-0177-4210-B013-0142994CB5AB}"/>
              </a:ext>
            </a:extLst>
          </p:cNvPr>
          <p:cNvSpPr/>
          <p:nvPr/>
        </p:nvSpPr>
        <p:spPr>
          <a:xfrm>
            <a:off x="-871283" y="4024748"/>
            <a:ext cx="3106255" cy="3141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</a:p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3E0A0F7-4668-496F-B667-F48EBAA5F4AC}"/>
              </a:ext>
            </a:extLst>
          </p:cNvPr>
          <p:cNvSpPr/>
          <p:nvPr/>
        </p:nvSpPr>
        <p:spPr>
          <a:xfrm>
            <a:off x="388773" y="5346435"/>
            <a:ext cx="3106255" cy="1804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9B4F379-0B9F-4500-B512-C95708B7D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EB2C55F-29CF-4B95-BFFB-CD79D9353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6" grpId="1" animBg="1"/>
      <p:bldP spid="13" grpId="0"/>
      <p:bldP spid="14" grpId="0"/>
      <p:bldP spid="9" grpId="0" animBg="1"/>
      <p:bldP spid="10" grpId="0" animBg="1"/>
      <p:bldP spid="11" grpId="0" animBg="1"/>
      <p:bldP spid="15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Flowchart: Document 1">
            <a:extLst>
              <a:ext uri="{FF2B5EF4-FFF2-40B4-BE49-F238E27FC236}">
                <a16:creationId xmlns="" xmlns:a16="http://schemas.microsoft.com/office/drawing/2014/main" id="{77222A64-C8DB-46F3-8648-140C76E42FC5}"/>
              </a:ext>
            </a:extLst>
          </p:cNvPr>
          <p:cNvSpPr/>
          <p:nvPr/>
        </p:nvSpPr>
        <p:spPr>
          <a:xfrm>
            <a:off x="52754" y="0"/>
            <a:ext cx="5814603" cy="670814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57"/>
              <a:gd name="connsiteY0" fmla="*/ 0 h 21128"/>
              <a:gd name="connsiteX1" fmla="*/ 21600 w 21657"/>
              <a:gd name="connsiteY1" fmla="*/ 0 h 21128"/>
              <a:gd name="connsiteX2" fmla="*/ 21657 w 21657"/>
              <a:gd name="connsiteY2" fmla="*/ 15439 h 21128"/>
              <a:gd name="connsiteX3" fmla="*/ 0 w 21657"/>
              <a:gd name="connsiteY3" fmla="*/ 20172 h 21128"/>
              <a:gd name="connsiteX4" fmla="*/ 0 w 21657"/>
              <a:gd name="connsiteY4" fmla="*/ 0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21128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657" y="9665"/>
                  <a:pt x="21657" y="15439"/>
                </a:cubicBezTo>
                <a:cubicBezTo>
                  <a:pt x="10857" y="15439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2D5E1AC-39D0-44ED-9AC7-C5A47EEC5839}"/>
              </a:ext>
            </a:extLst>
          </p:cNvPr>
          <p:cNvSpPr/>
          <p:nvPr/>
        </p:nvSpPr>
        <p:spPr>
          <a:xfrm>
            <a:off x="6965716" y="684986"/>
            <a:ext cx="43447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অনুশীলন করবে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942EA25-37FC-4079-A53E-61E45C0CCC74}"/>
              </a:ext>
            </a:extLst>
          </p:cNvPr>
          <p:cNvSpPr/>
          <p:nvPr/>
        </p:nvSpPr>
        <p:spPr>
          <a:xfrm>
            <a:off x="6096000" y="4708801"/>
            <a:ext cx="5814603" cy="1464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কমলা ৩টির গড় ওজন নির্ণয় কর। 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344C6A7-94B9-4C78-98B7-ABED08FC767F}"/>
              </a:ext>
            </a:extLst>
          </p:cNvPr>
          <p:cNvSpPr/>
          <p:nvPr/>
        </p:nvSpPr>
        <p:spPr>
          <a:xfrm>
            <a:off x="6324645" y="3577093"/>
            <a:ext cx="4252363" cy="769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গ্রাম, ৩২০ গ্রাম, ৩৭১ গ্রাম।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E3F91EC-C9B7-483E-97BE-6F0F997D7AC9}"/>
              </a:ext>
            </a:extLst>
          </p:cNvPr>
          <p:cNvSpPr/>
          <p:nvPr/>
        </p:nvSpPr>
        <p:spPr>
          <a:xfrm>
            <a:off x="6324645" y="2203530"/>
            <a:ext cx="5814604" cy="769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বাক্সের ২০টি কমলার মধ্যে আমরা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8AF01CC-26AE-4F03-9291-43526068F740}"/>
              </a:ext>
            </a:extLst>
          </p:cNvPr>
          <p:cNvSpPr/>
          <p:nvPr/>
        </p:nvSpPr>
        <p:spPr>
          <a:xfrm>
            <a:off x="6324645" y="2892108"/>
            <a:ext cx="5867358" cy="684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৩টির ওজন মেপে পেলাম যথাক্রমে ৩৩৫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D7CD2EC-E846-4603-AFCA-5192B6BBB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6" y="302568"/>
            <a:ext cx="1164688" cy="630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2AD7205-D6E0-4388-AFD9-C4E82DCD2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57" y="162577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6" grpId="0"/>
      <p:bldP spid="3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B373888D-0AB8-4F1D-9135-00638B07B0C1}"/>
              </a:ext>
            </a:extLst>
          </p:cNvPr>
          <p:cNvSpPr/>
          <p:nvPr/>
        </p:nvSpPr>
        <p:spPr>
          <a:xfrm>
            <a:off x="414298" y="2656335"/>
            <a:ext cx="9448800" cy="144655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bn-IN" sz="8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সবাইকে ধন্যবাদ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BD9085C2-0E2A-433D-90DD-C97C6FED5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98" y="1595376"/>
            <a:ext cx="4762500" cy="34671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E766046-6122-4E34-95F9-80D5624A2720}"/>
              </a:ext>
            </a:extLst>
          </p:cNvPr>
          <p:cNvSpPr/>
          <p:nvPr/>
        </p:nvSpPr>
        <p:spPr>
          <a:xfrm rot="21449545">
            <a:off x="144893" y="2786483"/>
            <a:ext cx="5981027" cy="1446550"/>
          </a:xfrm>
          <a:prstGeom prst="rect">
            <a:avLst/>
          </a:prstGeom>
        </p:spPr>
        <p:txBody>
          <a:bodyPr wrap="square">
            <a:prstTxWarp prst="textCurveDown">
              <a:avLst/>
            </a:prstTxWarp>
            <a:spAutoFit/>
          </a:bodyPr>
          <a:lstStyle/>
          <a:p>
            <a:r>
              <a:rPr lang="en-US" sz="8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 </a:t>
            </a:r>
            <a:endParaRPr lang="bn-IN" sz="8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2717497-A0D9-485C-B563-57FEED1D3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135" y="1595376"/>
            <a:ext cx="4762500" cy="3467100"/>
          </a:xfrm>
          <a:prstGeom prst="rect">
            <a:avLst/>
          </a:prstGeom>
          <a:solidFill>
            <a:srgbClr val="002060"/>
          </a:solidFill>
        </p:spPr>
      </p:pic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E1E43C3-7A06-42F7-86B2-0E16514F4746}"/>
              </a:ext>
            </a:extLst>
          </p:cNvPr>
          <p:cNvGrpSpPr/>
          <p:nvPr/>
        </p:nvGrpSpPr>
        <p:grpSpPr>
          <a:xfrm rot="10800000">
            <a:off x="-21" y="-25150"/>
            <a:ext cx="12192000" cy="1721632"/>
            <a:chOff x="1114794" y="2727886"/>
            <a:chExt cx="6886164" cy="2468366"/>
          </a:xfrm>
          <a:solidFill>
            <a:schemeClr val="accent1">
              <a:lumMod val="5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33" name="Rectangle: Rounded Corners 7">
              <a:extLst>
                <a:ext uri="{FF2B5EF4-FFF2-40B4-BE49-F238E27FC236}">
                  <a16:creationId xmlns="" xmlns:a16="http://schemas.microsoft.com/office/drawing/2014/main" id="{E997A77A-196C-4EF7-A5DD-EA7E0CBFB3D4}"/>
                </a:ext>
              </a:extLst>
            </p:cNvPr>
            <p:cNvSpPr/>
            <p:nvPr/>
          </p:nvSpPr>
          <p:spPr>
            <a:xfrm>
              <a:off x="1114794" y="2861418"/>
              <a:ext cx="6886164" cy="233483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34" name="Rectangle: Rounded Corners 4">
              <a:extLst>
                <a:ext uri="{FF2B5EF4-FFF2-40B4-BE49-F238E27FC236}">
                  <a16:creationId xmlns="" xmlns:a16="http://schemas.microsoft.com/office/drawing/2014/main" id="{2078E181-8D71-4054-A4CF-3A5E695F85DC}"/>
                </a:ext>
              </a:extLst>
            </p:cNvPr>
            <p:cNvSpPr txBox="1"/>
            <p:nvPr/>
          </p:nvSpPr>
          <p:spPr>
            <a:xfrm>
              <a:off x="1114794" y="2727886"/>
              <a:ext cx="6793316" cy="1653231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marR="0" lvl="0" indent="0" algn="ctr" defTabSz="2889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4B4E8566-55E5-4575-9D81-DF7C90AC4CED}"/>
              </a:ext>
            </a:extLst>
          </p:cNvPr>
          <p:cNvGrpSpPr/>
          <p:nvPr/>
        </p:nvGrpSpPr>
        <p:grpSpPr>
          <a:xfrm>
            <a:off x="-21" y="4909625"/>
            <a:ext cx="12192000" cy="1948375"/>
            <a:chOff x="1114794" y="2727886"/>
            <a:chExt cx="6886164" cy="2468366"/>
          </a:xfrm>
          <a:solidFill>
            <a:srgbClr val="7030A0"/>
          </a:solidFill>
          <a:scene3d>
            <a:camera prst="orthographicFront"/>
            <a:lightRig rig="chilly" dir="t"/>
          </a:scene3d>
        </p:grpSpPr>
        <p:sp>
          <p:nvSpPr>
            <p:cNvPr id="36" name="Rectangle: Rounded Corners 7">
              <a:extLst>
                <a:ext uri="{FF2B5EF4-FFF2-40B4-BE49-F238E27FC236}">
                  <a16:creationId xmlns="" xmlns:a16="http://schemas.microsoft.com/office/drawing/2014/main" id="{540C96C4-D754-4E28-9EE1-8D514FE4FCC2}"/>
                </a:ext>
              </a:extLst>
            </p:cNvPr>
            <p:cNvSpPr/>
            <p:nvPr/>
          </p:nvSpPr>
          <p:spPr>
            <a:xfrm>
              <a:off x="1114794" y="2861418"/>
              <a:ext cx="6886164" cy="233483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37" name="Rectangle: Rounded Corners 4">
              <a:extLst>
                <a:ext uri="{FF2B5EF4-FFF2-40B4-BE49-F238E27FC236}">
                  <a16:creationId xmlns="" xmlns:a16="http://schemas.microsoft.com/office/drawing/2014/main" id="{09F72CDB-A2EF-4B86-AAF3-FA39456FE690}"/>
                </a:ext>
              </a:extLst>
            </p:cNvPr>
            <p:cNvSpPr txBox="1"/>
            <p:nvPr/>
          </p:nvSpPr>
          <p:spPr>
            <a:xfrm>
              <a:off x="1114794" y="2727886"/>
              <a:ext cx="6793316" cy="1653231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marR="0" lvl="0" indent="0" algn="ctr" defTabSz="2889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71F399E-842A-4202-B8EF-AEB5EB306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561" y="1810733"/>
            <a:ext cx="4131856" cy="3098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4E497D1-EDD0-45EA-B727-4D2FEBA5E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1" y="67541"/>
            <a:ext cx="1164688" cy="630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E0FB7C3-91E4-4726-B68F-A33E509937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522" y="67541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39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52396 -0.000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5104 -0.00486 " pathEditMode="relative" rAng="0" ptsTypes="AA">
                                      <p:cBhvr>
                                        <p:cTn id="24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-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9C04D85-BFB8-4623-9D64-23A0898E7E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thickThin" algn="ctr">
            <a:solidFill>
              <a:srgbClr val="4A66A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4692FE-C79B-44A8-97C6-A209230B9EED}"/>
              </a:ext>
            </a:extLst>
          </p:cNvPr>
          <p:cNvSpPr txBox="1"/>
          <p:nvPr/>
        </p:nvSpPr>
        <p:spPr>
          <a:xfrm>
            <a:off x="6096001" y="1128264"/>
            <a:ext cx="249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>
                  <a:noFill/>
                </a:ln>
                <a:solidFill>
                  <a:srgbClr val="297FD5">
                    <a:lumMod val="75000"/>
                  </a:srgbClr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ln w="0">
                <a:noFill/>
              </a:ln>
              <a:solidFill>
                <a:srgbClr val="297FD5">
                  <a:lumMod val="75000"/>
                </a:srgbClr>
              </a:solidFill>
              <a:effectLst>
                <a:outerShdw blurRad="38100" dist="19050" dir="2700000" algn="tl" rotWithShape="0">
                  <a:srgbClr val="E9DCF2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="" xmlns:a16="http://schemas.microsoft.com/office/drawing/2014/main" id="{65DCEE24-411E-42A4-A9F6-507B8D61825C}"/>
              </a:ext>
            </a:extLst>
          </p:cNvPr>
          <p:cNvSpPr/>
          <p:nvPr/>
        </p:nvSpPr>
        <p:spPr>
          <a:xfrm rot="10800000">
            <a:off x="4901388" y="1607371"/>
            <a:ext cx="1895462" cy="3466237"/>
          </a:xfrm>
          <a:custGeom>
            <a:avLst/>
            <a:gdLst>
              <a:gd name="connsiteX0" fmla="*/ 0 w 5050972"/>
              <a:gd name="connsiteY0" fmla="*/ 0 h 3120571"/>
              <a:gd name="connsiteX1" fmla="*/ 5050972 w 5050972"/>
              <a:gd name="connsiteY1" fmla="*/ 0 h 3120571"/>
              <a:gd name="connsiteX2" fmla="*/ 5050972 w 5050972"/>
              <a:gd name="connsiteY2" fmla="*/ 3120571 h 3120571"/>
              <a:gd name="connsiteX3" fmla="*/ 0 w 5050972"/>
              <a:gd name="connsiteY3" fmla="*/ 3120571 h 3120571"/>
              <a:gd name="connsiteX4" fmla="*/ 0 w 5050972"/>
              <a:gd name="connsiteY4" fmla="*/ 0 h 3120571"/>
              <a:gd name="connsiteX0" fmla="*/ 0 w 5050972"/>
              <a:gd name="connsiteY0" fmla="*/ 0 h 3120571"/>
              <a:gd name="connsiteX1" fmla="*/ 3962400 w 5050972"/>
              <a:gd name="connsiteY1" fmla="*/ 14514 h 3120571"/>
              <a:gd name="connsiteX2" fmla="*/ 5050972 w 5050972"/>
              <a:gd name="connsiteY2" fmla="*/ 3120571 h 3120571"/>
              <a:gd name="connsiteX3" fmla="*/ 0 w 5050972"/>
              <a:gd name="connsiteY3" fmla="*/ 3120571 h 3120571"/>
              <a:gd name="connsiteX4" fmla="*/ 0 w 5050972"/>
              <a:gd name="connsiteY4" fmla="*/ 0 h 3120571"/>
              <a:gd name="connsiteX0" fmla="*/ 0 w 5050972"/>
              <a:gd name="connsiteY0" fmla="*/ 0 h 3120571"/>
              <a:gd name="connsiteX1" fmla="*/ 1338299 w 5050972"/>
              <a:gd name="connsiteY1" fmla="*/ 14514 h 3120571"/>
              <a:gd name="connsiteX2" fmla="*/ 5050972 w 5050972"/>
              <a:gd name="connsiteY2" fmla="*/ 3120571 h 3120571"/>
              <a:gd name="connsiteX3" fmla="*/ 0 w 5050972"/>
              <a:gd name="connsiteY3" fmla="*/ 3120571 h 3120571"/>
              <a:gd name="connsiteX4" fmla="*/ 0 w 5050972"/>
              <a:gd name="connsiteY4" fmla="*/ 0 h 312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0972" h="3120571">
                <a:moveTo>
                  <a:pt x="0" y="0"/>
                </a:moveTo>
                <a:lnTo>
                  <a:pt x="1338299" y="14514"/>
                </a:lnTo>
                <a:lnTo>
                  <a:pt x="5050972" y="3120571"/>
                </a:lnTo>
                <a:lnTo>
                  <a:pt x="0" y="3120571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1FA5EEC5-983F-4DBA-92FC-2C455C71ACEA}"/>
              </a:ext>
            </a:extLst>
          </p:cNvPr>
          <p:cNvSpPr/>
          <p:nvPr/>
        </p:nvSpPr>
        <p:spPr>
          <a:xfrm rot="10800000">
            <a:off x="5384137" y="2808938"/>
            <a:ext cx="5820228" cy="3120571"/>
          </a:xfrm>
          <a:custGeom>
            <a:avLst/>
            <a:gdLst>
              <a:gd name="connsiteX0" fmla="*/ 0 w 5050972"/>
              <a:gd name="connsiteY0" fmla="*/ 0 h 3120571"/>
              <a:gd name="connsiteX1" fmla="*/ 5050972 w 5050972"/>
              <a:gd name="connsiteY1" fmla="*/ 0 h 3120571"/>
              <a:gd name="connsiteX2" fmla="*/ 5050972 w 5050972"/>
              <a:gd name="connsiteY2" fmla="*/ 3120571 h 3120571"/>
              <a:gd name="connsiteX3" fmla="*/ 0 w 5050972"/>
              <a:gd name="connsiteY3" fmla="*/ 3120571 h 3120571"/>
              <a:gd name="connsiteX4" fmla="*/ 0 w 5050972"/>
              <a:gd name="connsiteY4" fmla="*/ 0 h 3120571"/>
              <a:gd name="connsiteX0" fmla="*/ 0 w 5050972"/>
              <a:gd name="connsiteY0" fmla="*/ 0 h 3120571"/>
              <a:gd name="connsiteX1" fmla="*/ 3962400 w 5050972"/>
              <a:gd name="connsiteY1" fmla="*/ 14514 h 3120571"/>
              <a:gd name="connsiteX2" fmla="*/ 5050972 w 5050972"/>
              <a:gd name="connsiteY2" fmla="*/ 3120571 h 3120571"/>
              <a:gd name="connsiteX3" fmla="*/ 0 w 5050972"/>
              <a:gd name="connsiteY3" fmla="*/ 3120571 h 3120571"/>
              <a:gd name="connsiteX4" fmla="*/ 0 w 5050972"/>
              <a:gd name="connsiteY4" fmla="*/ 0 h 312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0972" h="3120571">
                <a:moveTo>
                  <a:pt x="0" y="0"/>
                </a:moveTo>
                <a:lnTo>
                  <a:pt x="3962400" y="14514"/>
                </a:lnTo>
                <a:lnTo>
                  <a:pt x="5050972" y="3120571"/>
                </a:lnTo>
                <a:lnTo>
                  <a:pt x="0" y="3120571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D6FD1BA-AB69-4D68-ACBD-C262E38F7493}"/>
              </a:ext>
            </a:extLst>
          </p:cNvPr>
          <p:cNvSpPr txBox="1"/>
          <p:nvPr/>
        </p:nvSpPr>
        <p:spPr>
          <a:xfrm>
            <a:off x="6684916" y="3267050"/>
            <a:ext cx="4713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বিপ্রেশ চন্দ</a:t>
            </a:r>
            <a:endParaRPr lang="en-US" sz="5400" dirty="0" smtClean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rgbClr val="E9DCF2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dirty="0" smtClean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ব্রাহ্মণঝুলিয়া </a:t>
            </a:r>
            <a:r>
              <a:rPr lang="bn-IN" sz="3600" dirty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 প্রাঃ বিদ্যালয়</a:t>
            </a:r>
          </a:p>
          <a:p>
            <a:pPr algn="ctr"/>
            <a:r>
              <a:rPr lang="bn-IN" sz="3600" dirty="0" smtClean="0">
                <a:ln w="0">
                  <a:noFill/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rgbClr val="E9DCF2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 </a:t>
            </a:r>
            <a:endParaRPr lang="bn-IN" sz="3600" dirty="0">
              <a:ln w="0">
                <a:noFill/>
              </a:ln>
              <a:solidFill>
                <a:srgbClr val="002060"/>
              </a:solidFill>
              <a:effectLst>
                <a:outerShdw blurRad="38100" dist="19050" dir="2700000" algn="tl" rotWithShape="0">
                  <a:srgbClr val="E9DCF2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="" xmlns:a16="http://schemas.microsoft.com/office/drawing/2014/main" id="{A2D0FDF5-6D46-440C-A6A3-5C04A8F5E995}"/>
              </a:ext>
            </a:extLst>
          </p:cNvPr>
          <p:cNvSpPr/>
          <p:nvPr/>
        </p:nvSpPr>
        <p:spPr>
          <a:xfrm>
            <a:off x="4397828" y="413657"/>
            <a:ext cx="7387773" cy="6045200"/>
          </a:xfrm>
          <a:custGeom>
            <a:avLst/>
            <a:gdLst>
              <a:gd name="connsiteX0" fmla="*/ 0 w 6850743"/>
              <a:gd name="connsiteY0" fmla="*/ 0 h 5704114"/>
              <a:gd name="connsiteX1" fmla="*/ 6850743 w 6850743"/>
              <a:gd name="connsiteY1" fmla="*/ 0 h 5704114"/>
              <a:gd name="connsiteX2" fmla="*/ 6850743 w 6850743"/>
              <a:gd name="connsiteY2" fmla="*/ 5704114 h 5704114"/>
              <a:gd name="connsiteX3" fmla="*/ 0 w 6850743"/>
              <a:gd name="connsiteY3" fmla="*/ 5704114 h 5704114"/>
              <a:gd name="connsiteX4" fmla="*/ 0 w 6850743"/>
              <a:gd name="connsiteY4" fmla="*/ 0 h 5704114"/>
              <a:gd name="connsiteX0" fmla="*/ 0 w 6850743"/>
              <a:gd name="connsiteY0" fmla="*/ 0 h 5704114"/>
              <a:gd name="connsiteX1" fmla="*/ 6850743 w 6850743"/>
              <a:gd name="connsiteY1" fmla="*/ 0 h 5704114"/>
              <a:gd name="connsiteX2" fmla="*/ 6850743 w 6850743"/>
              <a:gd name="connsiteY2" fmla="*/ 5704114 h 5704114"/>
              <a:gd name="connsiteX3" fmla="*/ 2046514 w 6850743"/>
              <a:gd name="connsiteY3" fmla="*/ 5704114 h 5704114"/>
              <a:gd name="connsiteX4" fmla="*/ 0 w 6850743"/>
              <a:gd name="connsiteY4" fmla="*/ 0 h 5704114"/>
              <a:gd name="connsiteX0" fmla="*/ 0 w 6850743"/>
              <a:gd name="connsiteY0" fmla="*/ 0 h 5717842"/>
              <a:gd name="connsiteX1" fmla="*/ 6850743 w 6850743"/>
              <a:gd name="connsiteY1" fmla="*/ 0 h 5717842"/>
              <a:gd name="connsiteX2" fmla="*/ 6850743 w 6850743"/>
              <a:gd name="connsiteY2" fmla="*/ 5704114 h 5717842"/>
              <a:gd name="connsiteX3" fmla="*/ 2275321 w 6850743"/>
              <a:gd name="connsiteY3" fmla="*/ 5717842 h 5717842"/>
              <a:gd name="connsiteX4" fmla="*/ 0 w 6850743"/>
              <a:gd name="connsiteY4" fmla="*/ 0 h 57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0743" h="5717842">
                <a:moveTo>
                  <a:pt x="0" y="0"/>
                </a:moveTo>
                <a:lnTo>
                  <a:pt x="6850743" y="0"/>
                </a:lnTo>
                <a:lnTo>
                  <a:pt x="6850743" y="5704114"/>
                </a:lnTo>
                <a:lnTo>
                  <a:pt x="2275321" y="5717842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Flowchart: Terminator 19">
            <a:extLst>
              <a:ext uri="{FF2B5EF4-FFF2-40B4-BE49-F238E27FC236}">
                <a16:creationId xmlns="" xmlns:a16="http://schemas.microsoft.com/office/drawing/2014/main" id="{B1765863-C09A-4F99-B7EA-995A350BEEDD}"/>
              </a:ext>
            </a:extLst>
          </p:cNvPr>
          <p:cNvSpPr/>
          <p:nvPr/>
        </p:nvSpPr>
        <p:spPr>
          <a:xfrm>
            <a:off x="5774242" y="1099236"/>
            <a:ext cx="3152046" cy="646331"/>
          </a:xfrm>
          <a:prstGeom prst="flowChartTerminator">
            <a:avLst/>
          </a:prstGeom>
          <a:noFill/>
          <a:ln w="25400" cap="flat" cmpd="sng" algn="ctr">
            <a:solidFill>
              <a:srgbClr val="4A66A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C14F920-0993-42F0-B136-C4B816800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6" y="279290"/>
            <a:ext cx="1164688" cy="6308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DF1FB84-8E42-4658-BD61-AA8B6319C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92" y="448106"/>
            <a:ext cx="754746" cy="7916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9" y="2808938"/>
            <a:ext cx="3006985" cy="370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315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9450467-6AAB-4502-A493-D2E1A12CFD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433" y="661432"/>
            <a:ext cx="4403413" cy="5535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5CCC696-B71D-48FC-AD40-968EBB0828EA}"/>
              </a:ext>
            </a:extLst>
          </p:cNvPr>
          <p:cNvGrpSpPr/>
          <p:nvPr/>
        </p:nvGrpSpPr>
        <p:grpSpPr>
          <a:xfrm>
            <a:off x="5509846" y="-141955"/>
            <a:ext cx="6682154" cy="6999955"/>
            <a:chOff x="1114794" y="2727886"/>
            <a:chExt cx="6886164" cy="2589158"/>
          </a:xfrm>
          <a:scene3d>
            <a:camera prst="orthographicFront"/>
            <a:lightRig rig="chilly" dir="t"/>
          </a:scene3d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5E7E5ED5-2E9C-47D7-86DA-68DE3DDA59F9}"/>
                </a:ext>
              </a:extLst>
            </p:cNvPr>
            <p:cNvSpPr/>
            <p:nvPr/>
          </p:nvSpPr>
          <p:spPr>
            <a:xfrm>
              <a:off x="1114794" y="2780393"/>
              <a:ext cx="6886164" cy="2536651"/>
            </a:xfrm>
            <a:prstGeom prst="flowChartPredefinedProcess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9" name="Rectangle: Rounded Corners 4">
              <a:extLst>
                <a:ext uri="{FF2B5EF4-FFF2-40B4-BE49-F238E27FC236}">
                  <a16:creationId xmlns="" xmlns:a16="http://schemas.microsoft.com/office/drawing/2014/main" id="{6499731E-0788-4C44-BE61-1334312F069A}"/>
                </a:ext>
              </a:extLst>
            </p:cNvPr>
            <p:cNvSpPr txBox="1"/>
            <p:nvPr/>
          </p:nvSpPr>
          <p:spPr>
            <a:xfrm>
              <a:off x="1114794" y="2727886"/>
              <a:ext cx="6793316" cy="1653231"/>
            </a:xfrm>
            <a:prstGeom prst="flowChartPredefinedProcess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marR="0" lvl="0" indent="0" algn="ctr" defTabSz="2889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53A2E19-452C-462B-B4EE-1C2941F07E7C}"/>
              </a:ext>
            </a:extLst>
          </p:cNvPr>
          <p:cNvSpPr txBox="1"/>
          <p:nvPr/>
        </p:nvSpPr>
        <p:spPr>
          <a:xfrm>
            <a:off x="383537" y="2875000"/>
            <a:ext cx="3975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en-US" sz="6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92882E2-4600-42AE-B894-C061AED6A4F8}"/>
              </a:ext>
            </a:extLst>
          </p:cNvPr>
          <p:cNvSpPr/>
          <p:nvPr/>
        </p:nvSpPr>
        <p:spPr>
          <a:xfrm>
            <a:off x="7058207" y="2364744"/>
            <a:ext cx="39558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</a:t>
            </a:r>
          </a:p>
          <a:p>
            <a:pPr lvl="0" algn="ctr"/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pPr lvl="0" algn="ctr"/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৮ 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bn-IN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 ৮৯-৯০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="" xmlns:a16="http://schemas.microsoft.com/office/drawing/2014/main" id="{A358CDD8-69F9-43A9-A214-3E75E0616D52}"/>
              </a:ext>
            </a:extLst>
          </p:cNvPr>
          <p:cNvSpPr/>
          <p:nvPr/>
        </p:nvSpPr>
        <p:spPr>
          <a:xfrm>
            <a:off x="165108" y="2552362"/>
            <a:ext cx="4176118" cy="1753271"/>
          </a:xfrm>
          <a:prstGeom prst="flowChartTermina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0A88E16-89B1-4353-8B15-F58D98359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6" y="279290"/>
            <a:ext cx="1164688" cy="630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85E179B-42BA-474E-B040-F4DE22F9B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833" y="279290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95BA339-68FC-4DA6-8AA5-134611CF0039}"/>
              </a:ext>
            </a:extLst>
          </p:cNvPr>
          <p:cNvSpPr txBox="1"/>
          <p:nvPr/>
        </p:nvSpPr>
        <p:spPr>
          <a:xfrm>
            <a:off x="2569741" y="3740655"/>
            <a:ext cx="94112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১৬.১.১ গড় কী তা বলতে পারবে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১৬.২.১ গড় নির্ণয় করতে পারবে</a:t>
            </a:r>
            <a:endParaRPr lang="en-US" sz="40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১৬.৩.১ গড় সম্পর্কিত সহজ সমস্যা সমাধান করতে পারবে</a:t>
            </a:r>
            <a:endParaRPr lang="en-US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hord 3">
            <a:extLst>
              <a:ext uri="{FF2B5EF4-FFF2-40B4-BE49-F238E27FC236}">
                <a16:creationId xmlns="" xmlns:a16="http://schemas.microsoft.com/office/drawing/2014/main" id="{619400CD-AFA3-418F-A234-FB63C823AF94}"/>
              </a:ext>
            </a:extLst>
          </p:cNvPr>
          <p:cNvSpPr/>
          <p:nvPr/>
        </p:nvSpPr>
        <p:spPr>
          <a:xfrm rot="17528403">
            <a:off x="4241589" y="-1155726"/>
            <a:ext cx="3708821" cy="3904626"/>
          </a:xfrm>
          <a:prstGeom prst="cho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C9852E-F61A-45D5-BC24-E59AAC0F4584}"/>
              </a:ext>
            </a:extLst>
          </p:cNvPr>
          <p:cNvSpPr txBox="1"/>
          <p:nvPr/>
        </p:nvSpPr>
        <p:spPr>
          <a:xfrm>
            <a:off x="5171581" y="740317"/>
            <a:ext cx="296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bn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14E3A44D-215F-4E08-B16C-1F52DDF36E1B}"/>
              </a:ext>
            </a:extLst>
          </p:cNvPr>
          <p:cNvSpPr/>
          <p:nvPr/>
        </p:nvSpPr>
        <p:spPr>
          <a:xfrm>
            <a:off x="4161331" y="42203"/>
            <a:ext cx="3865192" cy="2623006"/>
          </a:xfrm>
          <a:custGeom>
            <a:avLst/>
            <a:gdLst>
              <a:gd name="connsiteX0" fmla="*/ 143384 w 3864289"/>
              <a:gd name="connsiteY0" fmla="*/ 0 h 2631923"/>
              <a:gd name="connsiteX1" fmla="*/ 101181 w 3864289"/>
              <a:gd name="connsiteY1" fmla="*/ 112542 h 2631923"/>
              <a:gd name="connsiteX2" fmla="*/ 58978 w 3864289"/>
              <a:gd name="connsiteY2" fmla="*/ 225083 h 2631923"/>
              <a:gd name="connsiteX3" fmla="*/ 16775 w 3864289"/>
              <a:gd name="connsiteY3" fmla="*/ 422031 h 2631923"/>
              <a:gd name="connsiteX4" fmla="*/ 2707 w 3864289"/>
              <a:gd name="connsiteY4" fmla="*/ 618979 h 2631923"/>
              <a:gd name="connsiteX5" fmla="*/ 2707 w 3864289"/>
              <a:gd name="connsiteY5" fmla="*/ 815926 h 2631923"/>
              <a:gd name="connsiteX6" fmla="*/ 30842 w 3864289"/>
              <a:gd name="connsiteY6" fmla="*/ 1026942 h 2631923"/>
              <a:gd name="connsiteX7" fmla="*/ 73045 w 3864289"/>
              <a:gd name="connsiteY7" fmla="*/ 1209822 h 2631923"/>
              <a:gd name="connsiteX8" fmla="*/ 115248 w 3864289"/>
              <a:gd name="connsiteY8" fmla="*/ 1350499 h 2631923"/>
              <a:gd name="connsiteX9" fmla="*/ 185587 w 3864289"/>
              <a:gd name="connsiteY9" fmla="*/ 1505243 h 2631923"/>
              <a:gd name="connsiteX10" fmla="*/ 269993 w 3864289"/>
              <a:gd name="connsiteY10" fmla="*/ 1645920 h 2631923"/>
              <a:gd name="connsiteX11" fmla="*/ 410670 w 3864289"/>
              <a:gd name="connsiteY11" fmla="*/ 1856935 h 2631923"/>
              <a:gd name="connsiteX12" fmla="*/ 706092 w 3864289"/>
              <a:gd name="connsiteY12" fmla="*/ 2152357 h 2631923"/>
              <a:gd name="connsiteX13" fmla="*/ 973378 w 3864289"/>
              <a:gd name="connsiteY13" fmla="*/ 2335237 h 2631923"/>
              <a:gd name="connsiteX14" fmla="*/ 1240664 w 3864289"/>
              <a:gd name="connsiteY14" fmla="*/ 2475914 h 2631923"/>
              <a:gd name="connsiteX15" fmla="*/ 1662695 w 3864289"/>
              <a:gd name="connsiteY15" fmla="*/ 2588455 h 2631923"/>
              <a:gd name="connsiteX16" fmla="*/ 2084725 w 3864289"/>
              <a:gd name="connsiteY16" fmla="*/ 2630659 h 2631923"/>
              <a:gd name="connsiteX17" fmla="*/ 2520824 w 3864289"/>
              <a:gd name="connsiteY17" fmla="*/ 2546252 h 2631923"/>
              <a:gd name="connsiteX18" fmla="*/ 2830313 w 3864289"/>
              <a:gd name="connsiteY18" fmla="*/ 2433711 h 2631923"/>
              <a:gd name="connsiteX19" fmla="*/ 3224208 w 3864289"/>
              <a:gd name="connsiteY19" fmla="*/ 2194560 h 2631923"/>
              <a:gd name="connsiteX20" fmla="*/ 3477427 w 3864289"/>
              <a:gd name="connsiteY20" fmla="*/ 1927274 h 2631923"/>
              <a:gd name="connsiteX21" fmla="*/ 3702510 w 3864289"/>
              <a:gd name="connsiteY21" fmla="*/ 1575582 h 2631923"/>
              <a:gd name="connsiteX22" fmla="*/ 3800984 w 3864289"/>
              <a:gd name="connsiteY22" fmla="*/ 1336431 h 2631923"/>
              <a:gd name="connsiteX23" fmla="*/ 3857255 w 3864289"/>
              <a:gd name="connsiteY23" fmla="*/ 928468 h 2631923"/>
              <a:gd name="connsiteX24" fmla="*/ 3857255 w 3864289"/>
              <a:gd name="connsiteY24" fmla="*/ 675249 h 2631923"/>
              <a:gd name="connsiteX25" fmla="*/ 3800984 w 3864289"/>
              <a:gd name="connsiteY25" fmla="*/ 281354 h 2631923"/>
              <a:gd name="connsiteX26" fmla="*/ 3744713 w 3864289"/>
              <a:gd name="connsiteY26" fmla="*/ 140677 h 2631923"/>
              <a:gd name="connsiteX27" fmla="*/ 3660307 w 3864289"/>
              <a:gd name="connsiteY27" fmla="*/ 14068 h 2631923"/>
              <a:gd name="connsiteX0" fmla="*/ 143384 w 3864289"/>
              <a:gd name="connsiteY0" fmla="*/ 0 h 2631923"/>
              <a:gd name="connsiteX1" fmla="*/ 101181 w 3864289"/>
              <a:gd name="connsiteY1" fmla="*/ 112542 h 2631923"/>
              <a:gd name="connsiteX2" fmla="*/ 58978 w 3864289"/>
              <a:gd name="connsiteY2" fmla="*/ 225083 h 2631923"/>
              <a:gd name="connsiteX3" fmla="*/ 16775 w 3864289"/>
              <a:gd name="connsiteY3" fmla="*/ 422031 h 2631923"/>
              <a:gd name="connsiteX4" fmla="*/ 2707 w 3864289"/>
              <a:gd name="connsiteY4" fmla="*/ 618979 h 2631923"/>
              <a:gd name="connsiteX5" fmla="*/ 2707 w 3864289"/>
              <a:gd name="connsiteY5" fmla="*/ 815926 h 2631923"/>
              <a:gd name="connsiteX6" fmla="*/ 30842 w 3864289"/>
              <a:gd name="connsiteY6" fmla="*/ 1026942 h 2631923"/>
              <a:gd name="connsiteX7" fmla="*/ 73045 w 3864289"/>
              <a:gd name="connsiteY7" fmla="*/ 1209822 h 2631923"/>
              <a:gd name="connsiteX8" fmla="*/ 115248 w 3864289"/>
              <a:gd name="connsiteY8" fmla="*/ 1350499 h 2631923"/>
              <a:gd name="connsiteX9" fmla="*/ 185587 w 3864289"/>
              <a:gd name="connsiteY9" fmla="*/ 1505243 h 2631923"/>
              <a:gd name="connsiteX10" fmla="*/ 269993 w 3864289"/>
              <a:gd name="connsiteY10" fmla="*/ 1645920 h 2631923"/>
              <a:gd name="connsiteX11" fmla="*/ 410670 w 3864289"/>
              <a:gd name="connsiteY11" fmla="*/ 1856935 h 2631923"/>
              <a:gd name="connsiteX12" fmla="*/ 706092 w 3864289"/>
              <a:gd name="connsiteY12" fmla="*/ 2152357 h 2631923"/>
              <a:gd name="connsiteX13" fmla="*/ 973378 w 3864289"/>
              <a:gd name="connsiteY13" fmla="*/ 2335237 h 2631923"/>
              <a:gd name="connsiteX14" fmla="*/ 1240664 w 3864289"/>
              <a:gd name="connsiteY14" fmla="*/ 2475914 h 2631923"/>
              <a:gd name="connsiteX15" fmla="*/ 1662695 w 3864289"/>
              <a:gd name="connsiteY15" fmla="*/ 2588455 h 2631923"/>
              <a:gd name="connsiteX16" fmla="*/ 2084725 w 3864289"/>
              <a:gd name="connsiteY16" fmla="*/ 2630659 h 2631923"/>
              <a:gd name="connsiteX17" fmla="*/ 2520824 w 3864289"/>
              <a:gd name="connsiteY17" fmla="*/ 2546252 h 2631923"/>
              <a:gd name="connsiteX18" fmla="*/ 2830313 w 3864289"/>
              <a:gd name="connsiteY18" fmla="*/ 2433711 h 2631923"/>
              <a:gd name="connsiteX19" fmla="*/ 3224208 w 3864289"/>
              <a:gd name="connsiteY19" fmla="*/ 2194560 h 2631923"/>
              <a:gd name="connsiteX20" fmla="*/ 3477427 w 3864289"/>
              <a:gd name="connsiteY20" fmla="*/ 1927274 h 2631923"/>
              <a:gd name="connsiteX21" fmla="*/ 3702510 w 3864289"/>
              <a:gd name="connsiteY21" fmla="*/ 1575582 h 2631923"/>
              <a:gd name="connsiteX22" fmla="*/ 3800984 w 3864289"/>
              <a:gd name="connsiteY22" fmla="*/ 1336431 h 2631923"/>
              <a:gd name="connsiteX23" fmla="*/ 3857255 w 3864289"/>
              <a:gd name="connsiteY23" fmla="*/ 928468 h 2631923"/>
              <a:gd name="connsiteX24" fmla="*/ 3857255 w 3864289"/>
              <a:gd name="connsiteY24" fmla="*/ 675249 h 2631923"/>
              <a:gd name="connsiteX25" fmla="*/ 3800984 w 3864289"/>
              <a:gd name="connsiteY25" fmla="*/ 281354 h 2631923"/>
              <a:gd name="connsiteX26" fmla="*/ 3744713 w 3864289"/>
              <a:gd name="connsiteY26" fmla="*/ 140677 h 2631923"/>
              <a:gd name="connsiteX27" fmla="*/ 3674375 w 3864289"/>
              <a:gd name="connsiteY27" fmla="*/ 1 h 2631923"/>
              <a:gd name="connsiteX0" fmla="*/ 143384 w 3865192"/>
              <a:gd name="connsiteY0" fmla="*/ 0 h 2631923"/>
              <a:gd name="connsiteX1" fmla="*/ 101181 w 3865192"/>
              <a:gd name="connsiteY1" fmla="*/ 112542 h 2631923"/>
              <a:gd name="connsiteX2" fmla="*/ 58978 w 3865192"/>
              <a:gd name="connsiteY2" fmla="*/ 225083 h 2631923"/>
              <a:gd name="connsiteX3" fmla="*/ 16775 w 3865192"/>
              <a:gd name="connsiteY3" fmla="*/ 422031 h 2631923"/>
              <a:gd name="connsiteX4" fmla="*/ 2707 w 3865192"/>
              <a:gd name="connsiteY4" fmla="*/ 618979 h 2631923"/>
              <a:gd name="connsiteX5" fmla="*/ 2707 w 3865192"/>
              <a:gd name="connsiteY5" fmla="*/ 815926 h 2631923"/>
              <a:gd name="connsiteX6" fmla="*/ 30842 w 3865192"/>
              <a:gd name="connsiteY6" fmla="*/ 1026942 h 2631923"/>
              <a:gd name="connsiteX7" fmla="*/ 73045 w 3865192"/>
              <a:gd name="connsiteY7" fmla="*/ 1209822 h 2631923"/>
              <a:gd name="connsiteX8" fmla="*/ 115248 w 3865192"/>
              <a:gd name="connsiteY8" fmla="*/ 1350499 h 2631923"/>
              <a:gd name="connsiteX9" fmla="*/ 185587 w 3865192"/>
              <a:gd name="connsiteY9" fmla="*/ 1505243 h 2631923"/>
              <a:gd name="connsiteX10" fmla="*/ 269993 w 3865192"/>
              <a:gd name="connsiteY10" fmla="*/ 1645920 h 2631923"/>
              <a:gd name="connsiteX11" fmla="*/ 410670 w 3865192"/>
              <a:gd name="connsiteY11" fmla="*/ 1856935 h 2631923"/>
              <a:gd name="connsiteX12" fmla="*/ 706092 w 3865192"/>
              <a:gd name="connsiteY12" fmla="*/ 2152357 h 2631923"/>
              <a:gd name="connsiteX13" fmla="*/ 973378 w 3865192"/>
              <a:gd name="connsiteY13" fmla="*/ 2335237 h 2631923"/>
              <a:gd name="connsiteX14" fmla="*/ 1240664 w 3865192"/>
              <a:gd name="connsiteY14" fmla="*/ 2475914 h 2631923"/>
              <a:gd name="connsiteX15" fmla="*/ 1662695 w 3865192"/>
              <a:gd name="connsiteY15" fmla="*/ 2588455 h 2631923"/>
              <a:gd name="connsiteX16" fmla="*/ 2084725 w 3865192"/>
              <a:gd name="connsiteY16" fmla="*/ 2630659 h 2631923"/>
              <a:gd name="connsiteX17" fmla="*/ 2520824 w 3865192"/>
              <a:gd name="connsiteY17" fmla="*/ 2546252 h 2631923"/>
              <a:gd name="connsiteX18" fmla="*/ 2830313 w 3865192"/>
              <a:gd name="connsiteY18" fmla="*/ 2433711 h 2631923"/>
              <a:gd name="connsiteX19" fmla="*/ 3224208 w 3865192"/>
              <a:gd name="connsiteY19" fmla="*/ 2194560 h 2631923"/>
              <a:gd name="connsiteX20" fmla="*/ 3477427 w 3865192"/>
              <a:gd name="connsiteY20" fmla="*/ 1927274 h 2631923"/>
              <a:gd name="connsiteX21" fmla="*/ 3702510 w 3865192"/>
              <a:gd name="connsiteY21" fmla="*/ 1575582 h 2631923"/>
              <a:gd name="connsiteX22" fmla="*/ 3786916 w 3865192"/>
              <a:gd name="connsiteY22" fmla="*/ 1336431 h 2631923"/>
              <a:gd name="connsiteX23" fmla="*/ 3857255 w 3865192"/>
              <a:gd name="connsiteY23" fmla="*/ 928468 h 2631923"/>
              <a:gd name="connsiteX24" fmla="*/ 3857255 w 3865192"/>
              <a:gd name="connsiteY24" fmla="*/ 675249 h 2631923"/>
              <a:gd name="connsiteX25" fmla="*/ 3800984 w 3865192"/>
              <a:gd name="connsiteY25" fmla="*/ 281354 h 2631923"/>
              <a:gd name="connsiteX26" fmla="*/ 3744713 w 3865192"/>
              <a:gd name="connsiteY26" fmla="*/ 140677 h 2631923"/>
              <a:gd name="connsiteX27" fmla="*/ 3674375 w 3865192"/>
              <a:gd name="connsiteY27" fmla="*/ 1 h 2631923"/>
              <a:gd name="connsiteX0" fmla="*/ 143384 w 3865192"/>
              <a:gd name="connsiteY0" fmla="*/ 0 h 2645636"/>
              <a:gd name="connsiteX1" fmla="*/ 101181 w 3865192"/>
              <a:gd name="connsiteY1" fmla="*/ 112542 h 2645636"/>
              <a:gd name="connsiteX2" fmla="*/ 58978 w 3865192"/>
              <a:gd name="connsiteY2" fmla="*/ 225083 h 2645636"/>
              <a:gd name="connsiteX3" fmla="*/ 16775 w 3865192"/>
              <a:gd name="connsiteY3" fmla="*/ 422031 h 2645636"/>
              <a:gd name="connsiteX4" fmla="*/ 2707 w 3865192"/>
              <a:gd name="connsiteY4" fmla="*/ 618979 h 2645636"/>
              <a:gd name="connsiteX5" fmla="*/ 2707 w 3865192"/>
              <a:gd name="connsiteY5" fmla="*/ 815926 h 2645636"/>
              <a:gd name="connsiteX6" fmla="*/ 30842 w 3865192"/>
              <a:gd name="connsiteY6" fmla="*/ 1026942 h 2645636"/>
              <a:gd name="connsiteX7" fmla="*/ 73045 w 3865192"/>
              <a:gd name="connsiteY7" fmla="*/ 1209822 h 2645636"/>
              <a:gd name="connsiteX8" fmla="*/ 115248 w 3865192"/>
              <a:gd name="connsiteY8" fmla="*/ 1350499 h 2645636"/>
              <a:gd name="connsiteX9" fmla="*/ 185587 w 3865192"/>
              <a:gd name="connsiteY9" fmla="*/ 1505243 h 2645636"/>
              <a:gd name="connsiteX10" fmla="*/ 269993 w 3865192"/>
              <a:gd name="connsiteY10" fmla="*/ 1645920 h 2645636"/>
              <a:gd name="connsiteX11" fmla="*/ 410670 w 3865192"/>
              <a:gd name="connsiteY11" fmla="*/ 1856935 h 2645636"/>
              <a:gd name="connsiteX12" fmla="*/ 706092 w 3865192"/>
              <a:gd name="connsiteY12" fmla="*/ 2152357 h 2645636"/>
              <a:gd name="connsiteX13" fmla="*/ 973378 w 3865192"/>
              <a:gd name="connsiteY13" fmla="*/ 2335237 h 2645636"/>
              <a:gd name="connsiteX14" fmla="*/ 1240664 w 3865192"/>
              <a:gd name="connsiteY14" fmla="*/ 2475914 h 2645636"/>
              <a:gd name="connsiteX15" fmla="*/ 1662695 w 3865192"/>
              <a:gd name="connsiteY15" fmla="*/ 2588455 h 2645636"/>
              <a:gd name="connsiteX16" fmla="*/ 2112860 w 3865192"/>
              <a:gd name="connsiteY16" fmla="*/ 2644726 h 2645636"/>
              <a:gd name="connsiteX17" fmla="*/ 2520824 w 3865192"/>
              <a:gd name="connsiteY17" fmla="*/ 2546252 h 2645636"/>
              <a:gd name="connsiteX18" fmla="*/ 2830313 w 3865192"/>
              <a:gd name="connsiteY18" fmla="*/ 2433711 h 2645636"/>
              <a:gd name="connsiteX19" fmla="*/ 3224208 w 3865192"/>
              <a:gd name="connsiteY19" fmla="*/ 2194560 h 2645636"/>
              <a:gd name="connsiteX20" fmla="*/ 3477427 w 3865192"/>
              <a:gd name="connsiteY20" fmla="*/ 1927274 h 2645636"/>
              <a:gd name="connsiteX21" fmla="*/ 3702510 w 3865192"/>
              <a:gd name="connsiteY21" fmla="*/ 1575582 h 2645636"/>
              <a:gd name="connsiteX22" fmla="*/ 3786916 w 3865192"/>
              <a:gd name="connsiteY22" fmla="*/ 1336431 h 2645636"/>
              <a:gd name="connsiteX23" fmla="*/ 3857255 w 3865192"/>
              <a:gd name="connsiteY23" fmla="*/ 928468 h 2645636"/>
              <a:gd name="connsiteX24" fmla="*/ 3857255 w 3865192"/>
              <a:gd name="connsiteY24" fmla="*/ 675249 h 2645636"/>
              <a:gd name="connsiteX25" fmla="*/ 3800984 w 3865192"/>
              <a:gd name="connsiteY25" fmla="*/ 281354 h 2645636"/>
              <a:gd name="connsiteX26" fmla="*/ 3744713 w 3865192"/>
              <a:gd name="connsiteY26" fmla="*/ 140677 h 2645636"/>
              <a:gd name="connsiteX27" fmla="*/ 3674375 w 3865192"/>
              <a:gd name="connsiteY27" fmla="*/ 1 h 2645636"/>
              <a:gd name="connsiteX0" fmla="*/ 143384 w 3865192"/>
              <a:gd name="connsiteY0" fmla="*/ 0 h 2649238"/>
              <a:gd name="connsiteX1" fmla="*/ 101181 w 3865192"/>
              <a:gd name="connsiteY1" fmla="*/ 112542 h 2649238"/>
              <a:gd name="connsiteX2" fmla="*/ 58978 w 3865192"/>
              <a:gd name="connsiteY2" fmla="*/ 225083 h 2649238"/>
              <a:gd name="connsiteX3" fmla="*/ 16775 w 3865192"/>
              <a:gd name="connsiteY3" fmla="*/ 422031 h 2649238"/>
              <a:gd name="connsiteX4" fmla="*/ 2707 w 3865192"/>
              <a:gd name="connsiteY4" fmla="*/ 618979 h 2649238"/>
              <a:gd name="connsiteX5" fmla="*/ 2707 w 3865192"/>
              <a:gd name="connsiteY5" fmla="*/ 815926 h 2649238"/>
              <a:gd name="connsiteX6" fmla="*/ 30842 w 3865192"/>
              <a:gd name="connsiteY6" fmla="*/ 1026942 h 2649238"/>
              <a:gd name="connsiteX7" fmla="*/ 73045 w 3865192"/>
              <a:gd name="connsiteY7" fmla="*/ 1209822 h 2649238"/>
              <a:gd name="connsiteX8" fmla="*/ 115248 w 3865192"/>
              <a:gd name="connsiteY8" fmla="*/ 1350499 h 2649238"/>
              <a:gd name="connsiteX9" fmla="*/ 185587 w 3865192"/>
              <a:gd name="connsiteY9" fmla="*/ 1505243 h 2649238"/>
              <a:gd name="connsiteX10" fmla="*/ 269993 w 3865192"/>
              <a:gd name="connsiteY10" fmla="*/ 1645920 h 2649238"/>
              <a:gd name="connsiteX11" fmla="*/ 410670 w 3865192"/>
              <a:gd name="connsiteY11" fmla="*/ 1856935 h 2649238"/>
              <a:gd name="connsiteX12" fmla="*/ 706092 w 3865192"/>
              <a:gd name="connsiteY12" fmla="*/ 2152357 h 2649238"/>
              <a:gd name="connsiteX13" fmla="*/ 973378 w 3865192"/>
              <a:gd name="connsiteY13" fmla="*/ 2335237 h 2649238"/>
              <a:gd name="connsiteX14" fmla="*/ 1240664 w 3865192"/>
              <a:gd name="connsiteY14" fmla="*/ 2475914 h 2649238"/>
              <a:gd name="connsiteX15" fmla="*/ 1662695 w 3865192"/>
              <a:gd name="connsiteY15" fmla="*/ 2616591 h 2649238"/>
              <a:gd name="connsiteX16" fmla="*/ 2112860 w 3865192"/>
              <a:gd name="connsiteY16" fmla="*/ 2644726 h 2649238"/>
              <a:gd name="connsiteX17" fmla="*/ 2520824 w 3865192"/>
              <a:gd name="connsiteY17" fmla="*/ 2546252 h 2649238"/>
              <a:gd name="connsiteX18" fmla="*/ 2830313 w 3865192"/>
              <a:gd name="connsiteY18" fmla="*/ 2433711 h 2649238"/>
              <a:gd name="connsiteX19" fmla="*/ 3224208 w 3865192"/>
              <a:gd name="connsiteY19" fmla="*/ 2194560 h 2649238"/>
              <a:gd name="connsiteX20" fmla="*/ 3477427 w 3865192"/>
              <a:gd name="connsiteY20" fmla="*/ 1927274 h 2649238"/>
              <a:gd name="connsiteX21" fmla="*/ 3702510 w 3865192"/>
              <a:gd name="connsiteY21" fmla="*/ 1575582 h 2649238"/>
              <a:gd name="connsiteX22" fmla="*/ 3786916 w 3865192"/>
              <a:gd name="connsiteY22" fmla="*/ 1336431 h 2649238"/>
              <a:gd name="connsiteX23" fmla="*/ 3857255 w 3865192"/>
              <a:gd name="connsiteY23" fmla="*/ 928468 h 2649238"/>
              <a:gd name="connsiteX24" fmla="*/ 3857255 w 3865192"/>
              <a:gd name="connsiteY24" fmla="*/ 675249 h 2649238"/>
              <a:gd name="connsiteX25" fmla="*/ 3800984 w 3865192"/>
              <a:gd name="connsiteY25" fmla="*/ 281354 h 2649238"/>
              <a:gd name="connsiteX26" fmla="*/ 3744713 w 3865192"/>
              <a:gd name="connsiteY26" fmla="*/ 140677 h 2649238"/>
              <a:gd name="connsiteX27" fmla="*/ 3674375 w 3865192"/>
              <a:gd name="connsiteY27" fmla="*/ 1 h 2649238"/>
              <a:gd name="connsiteX0" fmla="*/ 143384 w 3865192"/>
              <a:gd name="connsiteY0" fmla="*/ 0 h 2649165"/>
              <a:gd name="connsiteX1" fmla="*/ 101181 w 3865192"/>
              <a:gd name="connsiteY1" fmla="*/ 112542 h 2649165"/>
              <a:gd name="connsiteX2" fmla="*/ 58978 w 3865192"/>
              <a:gd name="connsiteY2" fmla="*/ 225083 h 2649165"/>
              <a:gd name="connsiteX3" fmla="*/ 16775 w 3865192"/>
              <a:gd name="connsiteY3" fmla="*/ 422031 h 2649165"/>
              <a:gd name="connsiteX4" fmla="*/ 2707 w 3865192"/>
              <a:gd name="connsiteY4" fmla="*/ 618979 h 2649165"/>
              <a:gd name="connsiteX5" fmla="*/ 2707 w 3865192"/>
              <a:gd name="connsiteY5" fmla="*/ 815926 h 2649165"/>
              <a:gd name="connsiteX6" fmla="*/ 30842 w 3865192"/>
              <a:gd name="connsiteY6" fmla="*/ 1026942 h 2649165"/>
              <a:gd name="connsiteX7" fmla="*/ 73045 w 3865192"/>
              <a:gd name="connsiteY7" fmla="*/ 1209822 h 2649165"/>
              <a:gd name="connsiteX8" fmla="*/ 115248 w 3865192"/>
              <a:gd name="connsiteY8" fmla="*/ 1350499 h 2649165"/>
              <a:gd name="connsiteX9" fmla="*/ 185587 w 3865192"/>
              <a:gd name="connsiteY9" fmla="*/ 1505243 h 2649165"/>
              <a:gd name="connsiteX10" fmla="*/ 269993 w 3865192"/>
              <a:gd name="connsiteY10" fmla="*/ 1645920 h 2649165"/>
              <a:gd name="connsiteX11" fmla="*/ 410670 w 3865192"/>
              <a:gd name="connsiteY11" fmla="*/ 1856935 h 2649165"/>
              <a:gd name="connsiteX12" fmla="*/ 706092 w 3865192"/>
              <a:gd name="connsiteY12" fmla="*/ 2152357 h 2649165"/>
              <a:gd name="connsiteX13" fmla="*/ 973378 w 3865192"/>
              <a:gd name="connsiteY13" fmla="*/ 2335237 h 2649165"/>
              <a:gd name="connsiteX14" fmla="*/ 1240664 w 3865192"/>
              <a:gd name="connsiteY14" fmla="*/ 2475914 h 2649165"/>
              <a:gd name="connsiteX15" fmla="*/ 1662695 w 3865192"/>
              <a:gd name="connsiteY15" fmla="*/ 2616591 h 2649165"/>
              <a:gd name="connsiteX16" fmla="*/ 1859641 w 3865192"/>
              <a:gd name="connsiteY16" fmla="*/ 2630658 h 2649165"/>
              <a:gd name="connsiteX17" fmla="*/ 2112860 w 3865192"/>
              <a:gd name="connsiteY17" fmla="*/ 2644726 h 2649165"/>
              <a:gd name="connsiteX18" fmla="*/ 2520824 w 3865192"/>
              <a:gd name="connsiteY18" fmla="*/ 2546252 h 2649165"/>
              <a:gd name="connsiteX19" fmla="*/ 2830313 w 3865192"/>
              <a:gd name="connsiteY19" fmla="*/ 2433711 h 2649165"/>
              <a:gd name="connsiteX20" fmla="*/ 3224208 w 3865192"/>
              <a:gd name="connsiteY20" fmla="*/ 2194560 h 2649165"/>
              <a:gd name="connsiteX21" fmla="*/ 3477427 w 3865192"/>
              <a:gd name="connsiteY21" fmla="*/ 1927274 h 2649165"/>
              <a:gd name="connsiteX22" fmla="*/ 3702510 w 3865192"/>
              <a:gd name="connsiteY22" fmla="*/ 1575582 h 2649165"/>
              <a:gd name="connsiteX23" fmla="*/ 3786916 w 3865192"/>
              <a:gd name="connsiteY23" fmla="*/ 1336431 h 2649165"/>
              <a:gd name="connsiteX24" fmla="*/ 3857255 w 3865192"/>
              <a:gd name="connsiteY24" fmla="*/ 928468 h 2649165"/>
              <a:gd name="connsiteX25" fmla="*/ 3857255 w 3865192"/>
              <a:gd name="connsiteY25" fmla="*/ 675249 h 2649165"/>
              <a:gd name="connsiteX26" fmla="*/ 3800984 w 3865192"/>
              <a:gd name="connsiteY26" fmla="*/ 281354 h 2649165"/>
              <a:gd name="connsiteX27" fmla="*/ 3744713 w 3865192"/>
              <a:gd name="connsiteY27" fmla="*/ 140677 h 2649165"/>
              <a:gd name="connsiteX28" fmla="*/ 3674375 w 3865192"/>
              <a:gd name="connsiteY28" fmla="*/ 1 h 2649165"/>
              <a:gd name="connsiteX0" fmla="*/ 143384 w 3865192"/>
              <a:gd name="connsiteY0" fmla="*/ 0 h 2638087"/>
              <a:gd name="connsiteX1" fmla="*/ 101181 w 3865192"/>
              <a:gd name="connsiteY1" fmla="*/ 112542 h 2638087"/>
              <a:gd name="connsiteX2" fmla="*/ 58978 w 3865192"/>
              <a:gd name="connsiteY2" fmla="*/ 225083 h 2638087"/>
              <a:gd name="connsiteX3" fmla="*/ 16775 w 3865192"/>
              <a:gd name="connsiteY3" fmla="*/ 422031 h 2638087"/>
              <a:gd name="connsiteX4" fmla="*/ 2707 w 3865192"/>
              <a:gd name="connsiteY4" fmla="*/ 618979 h 2638087"/>
              <a:gd name="connsiteX5" fmla="*/ 2707 w 3865192"/>
              <a:gd name="connsiteY5" fmla="*/ 815926 h 2638087"/>
              <a:gd name="connsiteX6" fmla="*/ 30842 w 3865192"/>
              <a:gd name="connsiteY6" fmla="*/ 1026942 h 2638087"/>
              <a:gd name="connsiteX7" fmla="*/ 73045 w 3865192"/>
              <a:gd name="connsiteY7" fmla="*/ 1209822 h 2638087"/>
              <a:gd name="connsiteX8" fmla="*/ 115248 w 3865192"/>
              <a:gd name="connsiteY8" fmla="*/ 1350499 h 2638087"/>
              <a:gd name="connsiteX9" fmla="*/ 185587 w 3865192"/>
              <a:gd name="connsiteY9" fmla="*/ 1505243 h 2638087"/>
              <a:gd name="connsiteX10" fmla="*/ 269993 w 3865192"/>
              <a:gd name="connsiteY10" fmla="*/ 1645920 h 2638087"/>
              <a:gd name="connsiteX11" fmla="*/ 410670 w 3865192"/>
              <a:gd name="connsiteY11" fmla="*/ 1856935 h 2638087"/>
              <a:gd name="connsiteX12" fmla="*/ 706092 w 3865192"/>
              <a:gd name="connsiteY12" fmla="*/ 2152357 h 2638087"/>
              <a:gd name="connsiteX13" fmla="*/ 973378 w 3865192"/>
              <a:gd name="connsiteY13" fmla="*/ 2335237 h 2638087"/>
              <a:gd name="connsiteX14" fmla="*/ 1240664 w 3865192"/>
              <a:gd name="connsiteY14" fmla="*/ 2475914 h 2638087"/>
              <a:gd name="connsiteX15" fmla="*/ 1662695 w 3865192"/>
              <a:gd name="connsiteY15" fmla="*/ 2616591 h 2638087"/>
              <a:gd name="connsiteX16" fmla="*/ 1859641 w 3865192"/>
              <a:gd name="connsiteY16" fmla="*/ 2630658 h 2638087"/>
              <a:gd name="connsiteX17" fmla="*/ 2084725 w 3865192"/>
              <a:gd name="connsiteY17" fmla="*/ 2630658 h 2638087"/>
              <a:gd name="connsiteX18" fmla="*/ 2520824 w 3865192"/>
              <a:gd name="connsiteY18" fmla="*/ 2546252 h 2638087"/>
              <a:gd name="connsiteX19" fmla="*/ 2830313 w 3865192"/>
              <a:gd name="connsiteY19" fmla="*/ 2433711 h 2638087"/>
              <a:gd name="connsiteX20" fmla="*/ 3224208 w 3865192"/>
              <a:gd name="connsiteY20" fmla="*/ 2194560 h 2638087"/>
              <a:gd name="connsiteX21" fmla="*/ 3477427 w 3865192"/>
              <a:gd name="connsiteY21" fmla="*/ 1927274 h 2638087"/>
              <a:gd name="connsiteX22" fmla="*/ 3702510 w 3865192"/>
              <a:gd name="connsiteY22" fmla="*/ 1575582 h 2638087"/>
              <a:gd name="connsiteX23" fmla="*/ 3786916 w 3865192"/>
              <a:gd name="connsiteY23" fmla="*/ 1336431 h 2638087"/>
              <a:gd name="connsiteX24" fmla="*/ 3857255 w 3865192"/>
              <a:gd name="connsiteY24" fmla="*/ 928468 h 2638087"/>
              <a:gd name="connsiteX25" fmla="*/ 3857255 w 3865192"/>
              <a:gd name="connsiteY25" fmla="*/ 675249 h 2638087"/>
              <a:gd name="connsiteX26" fmla="*/ 3800984 w 3865192"/>
              <a:gd name="connsiteY26" fmla="*/ 281354 h 2638087"/>
              <a:gd name="connsiteX27" fmla="*/ 3744713 w 3865192"/>
              <a:gd name="connsiteY27" fmla="*/ 140677 h 2638087"/>
              <a:gd name="connsiteX28" fmla="*/ 3674375 w 3865192"/>
              <a:gd name="connsiteY28" fmla="*/ 1 h 2638087"/>
              <a:gd name="connsiteX0" fmla="*/ 143384 w 3865192"/>
              <a:gd name="connsiteY0" fmla="*/ 0 h 2638087"/>
              <a:gd name="connsiteX1" fmla="*/ 101181 w 3865192"/>
              <a:gd name="connsiteY1" fmla="*/ 112542 h 2638087"/>
              <a:gd name="connsiteX2" fmla="*/ 58978 w 3865192"/>
              <a:gd name="connsiteY2" fmla="*/ 225083 h 2638087"/>
              <a:gd name="connsiteX3" fmla="*/ 16775 w 3865192"/>
              <a:gd name="connsiteY3" fmla="*/ 422031 h 2638087"/>
              <a:gd name="connsiteX4" fmla="*/ 2707 w 3865192"/>
              <a:gd name="connsiteY4" fmla="*/ 618979 h 2638087"/>
              <a:gd name="connsiteX5" fmla="*/ 2707 w 3865192"/>
              <a:gd name="connsiteY5" fmla="*/ 815926 h 2638087"/>
              <a:gd name="connsiteX6" fmla="*/ 30842 w 3865192"/>
              <a:gd name="connsiteY6" fmla="*/ 1026942 h 2638087"/>
              <a:gd name="connsiteX7" fmla="*/ 73045 w 3865192"/>
              <a:gd name="connsiteY7" fmla="*/ 1209822 h 2638087"/>
              <a:gd name="connsiteX8" fmla="*/ 115248 w 3865192"/>
              <a:gd name="connsiteY8" fmla="*/ 1350499 h 2638087"/>
              <a:gd name="connsiteX9" fmla="*/ 185587 w 3865192"/>
              <a:gd name="connsiteY9" fmla="*/ 1505243 h 2638087"/>
              <a:gd name="connsiteX10" fmla="*/ 269993 w 3865192"/>
              <a:gd name="connsiteY10" fmla="*/ 1645920 h 2638087"/>
              <a:gd name="connsiteX11" fmla="*/ 410670 w 3865192"/>
              <a:gd name="connsiteY11" fmla="*/ 1856935 h 2638087"/>
              <a:gd name="connsiteX12" fmla="*/ 706092 w 3865192"/>
              <a:gd name="connsiteY12" fmla="*/ 2152357 h 2638087"/>
              <a:gd name="connsiteX13" fmla="*/ 973378 w 3865192"/>
              <a:gd name="connsiteY13" fmla="*/ 2335237 h 2638087"/>
              <a:gd name="connsiteX14" fmla="*/ 1240664 w 3865192"/>
              <a:gd name="connsiteY14" fmla="*/ 2475914 h 2638087"/>
              <a:gd name="connsiteX15" fmla="*/ 1662695 w 3865192"/>
              <a:gd name="connsiteY15" fmla="*/ 2588455 h 2638087"/>
              <a:gd name="connsiteX16" fmla="*/ 1859641 w 3865192"/>
              <a:gd name="connsiteY16" fmla="*/ 2630658 h 2638087"/>
              <a:gd name="connsiteX17" fmla="*/ 2084725 w 3865192"/>
              <a:gd name="connsiteY17" fmla="*/ 2630658 h 2638087"/>
              <a:gd name="connsiteX18" fmla="*/ 2520824 w 3865192"/>
              <a:gd name="connsiteY18" fmla="*/ 2546252 h 2638087"/>
              <a:gd name="connsiteX19" fmla="*/ 2830313 w 3865192"/>
              <a:gd name="connsiteY19" fmla="*/ 2433711 h 2638087"/>
              <a:gd name="connsiteX20" fmla="*/ 3224208 w 3865192"/>
              <a:gd name="connsiteY20" fmla="*/ 2194560 h 2638087"/>
              <a:gd name="connsiteX21" fmla="*/ 3477427 w 3865192"/>
              <a:gd name="connsiteY21" fmla="*/ 1927274 h 2638087"/>
              <a:gd name="connsiteX22" fmla="*/ 3702510 w 3865192"/>
              <a:gd name="connsiteY22" fmla="*/ 1575582 h 2638087"/>
              <a:gd name="connsiteX23" fmla="*/ 3786916 w 3865192"/>
              <a:gd name="connsiteY23" fmla="*/ 1336431 h 2638087"/>
              <a:gd name="connsiteX24" fmla="*/ 3857255 w 3865192"/>
              <a:gd name="connsiteY24" fmla="*/ 928468 h 2638087"/>
              <a:gd name="connsiteX25" fmla="*/ 3857255 w 3865192"/>
              <a:gd name="connsiteY25" fmla="*/ 675249 h 2638087"/>
              <a:gd name="connsiteX26" fmla="*/ 3800984 w 3865192"/>
              <a:gd name="connsiteY26" fmla="*/ 281354 h 2638087"/>
              <a:gd name="connsiteX27" fmla="*/ 3744713 w 3865192"/>
              <a:gd name="connsiteY27" fmla="*/ 140677 h 2638087"/>
              <a:gd name="connsiteX28" fmla="*/ 3674375 w 3865192"/>
              <a:gd name="connsiteY28" fmla="*/ 1 h 2638087"/>
              <a:gd name="connsiteX0" fmla="*/ 143384 w 3865192"/>
              <a:gd name="connsiteY0" fmla="*/ 0 h 2638087"/>
              <a:gd name="connsiteX1" fmla="*/ 101181 w 3865192"/>
              <a:gd name="connsiteY1" fmla="*/ 112542 h 2638087"/>
              <a:gd name="connsiteX2" fmla="*/ 58978 w 3865192"/>
              <a:gd name="connsiteY2" fmla="*/ 225083 h 2638087"/>
              <a:gd name="connsiteX3" fmla="*/ 16775 w 3865192"/>
              <a:gd name="connsiteY3" fmla="*/ 422031 h 2638087"/>
              <a:gd name="connsiteX4" fmla="*/ 2707 w 3865192"/>
              <a:gd name="connsiteY4" fmla="*/ 618979 h 2638087"/>
              <a:gd name="connsiteX5" fmla="*/ 2707 w 3865192"/>
              <a:gd name="connsiteY5" fmla="*/ 815926 h 2638087"/>
              <a:gd name="connsiteX6" fmla="*/ 30842 w 3865192"/>
              <a:gd name="connsiteY6" fmla="*/ 1026942 h 2638087"/>
              <a:gd name="connsiteX7" fmla="*/ 73045 w 3865192"/>
              <a:gd name="connsiteY7" fmla="*/ 1209822 h 2638087"/>
              <a:gd name="connsiteX8" fmla="*/ 115248 w 3865192"/>
              <a:gd name="connsiteY8" fmla="*/ 1350499 h 2638087"/>
              <a:gd name="connsiteX9" fmla="*/ 185587 w 3865192"/>
              <a:gd name="connsiteY9" fmla="*/ 1505243 h 2638087"/>
              <a:gd name="connsiteX10" fmla="*/ 269993 w 3865192"/>
              <a:gd name="connsiteY10" fmla="*/ 1645920 h 2638087"/>
              <a:gd name="connsiteX11" fmla="*/ 410670 w 3865192"/>
              <a:gd name="connsiteY11" fmla="*/ 1856935 h 2638087"/>
              <a:gd name="connsiteX12" fmla="*/ 706092 w 3865192"/>
              <a:gd name="connsiteY12" fmla="*/ 2152357 h 2638087"/>
              <a:gd name="connsiteX13" fmla="*/ 973378 w 3865192"/>
              <a:gd name="connsiteY13" fmla="*/ 2335237 h 2638087"/>
              <a:gd name="connsiteX14" fmla="*/ 1240664 w 3865192"/>
              <a:gd name="connsiteY14" fmla="*/ 2475914 h 2638087"/>
              <a:gd name="connsiteX15" fmla="*/ 1578289 w 3865192"/>
              <a:gd name="connsiteY15" fmla="*/ 2616591 h 2638087"/>
              <a:gd name="connsiteX16" fmla="*/ 1859641 w 3865192"/>
              <a:gd name="connsiteY16" fmla="*/ 2630658 h 2638087"/>
              <a:gd name="connsiteX17" fmla="*/ 2084725 w 3865192"/>
              <a:gd name="connsiteY17" fmla="*/ 2630658 h 2638087"/>
              <a:gd name="connsiteX18" fmla="*/ 2520824 w 3865192"/>
              <a:gd name="connsiteY18" fmla="*/ 2546252 h 2638087"/>
              <a:gd name="connsiteX19" fmla="*/ 2830313 w 3865192"/>
              <a:gd name="connsiteY19" fmla="*/ 2433711 h 2638087"/>
              <a:gd name="connsiteX20" fmla="*/ 3224208 w 3865192"/>
              <a:gd name="connsiteY20" fmla="*/ 2194560 h 2638087"/>
              <a:gd name="connsiteX21" fmla="*/ 3477427 w 3865192"/>
              <a:gd name="connsiteY21" fmla="*/ 1927274 h 2638087"/>
              <a:gd name="connsiteX22" fmla="*/ 3702510 w 3865192"/>
              <a:gd name="connsiteY22" fmla="*/ 1575582 h 2638087"/>
              <a:gd name="connsiteX23" fmla="*/ 3786916 w 3865192"/>
              <a:gd name="connsiteY23" fmla="*/ 1336431 h 2638087"/>
              <a:gd name="connsiteX24" fmla="*/ 3857255 w 3865192"/>
              <a:gd name="connsiteY24" fmla="*/ 928468 h 2638087"/>
              <a:gd name="connsiteX25" fmla="*/ 3857255 w 3865192"/>
              <a:gd name="connsiteY25" fmla="*/ 675249 h 2638087"/>
              <a:gd name="connsiteX26" fmla="*/ 3800984 w 3865192"/>
              <a:gd name="connsiteY26" fmla="*/ 281354 h 2638087"/>
              <a:gd name="connsiteX27" fmla="*/ 3744713 w 3865192"/>
              <a:gd name="connsiteY27" fmla="*/ 140677 h 2638087"/>
              <a:gd name="connsiteX28" fmla="*/ 3674375 w 3865192"/>
              <a:gd name="connsiteY28" fmla="*/ 1 h 2638087"/>
              <a:gd name="connsiteX0" fmla="*/ 143384 w 3865192"/>
              <a:gd name="connsiteY0" fmla="*/ 0 h 2638087"/>
              <a:gd name="connsiteX1" fmla="*/ 101181 w 3865192"/>
              <a:gd name="connsiteY1" fmla="*/ 112542 h 2638087"/>
              <a:gd name="connsiteX2" fmla="*/ 58978 w 3865192"/>
              <a:gd name="connsiteY2" fmla="*/ 225083 h 2638087"/>
              <a:gd name="connsiteX3" fmla="*/ 16775 w 3865192"/>
              <a:gd name="connsiteY3" fmla="*/ 422031 h 2638087"/>
              <a:gd name="connsiteX4" fmla="*/ 2707 w 3865192"/>
              <a:gd name="connsiteY4" fmla="*/ 618979 h 2638087"/>
              <a:gd name="connsiteX5" fmla="*/ 2707 w 3865192"/>
              <a:gd name="connsiteY5" fmla="*/ 815926 h 2638087"/>
              <a:gd name="connsiteX6" fmla="*/ 30842 w 3865192"/>
              <a:gd name="connsiteY6" fmla="*/ 1026942 h 2638087"/>
              <a:gd name="connsiteX7" fmla="*/ 73045 w 3865192"/>
              <a:gd name="connsiteY7" fmla="*/ 1209822 h 2638087"/>
              <a:gd name="connsiteX8" fmla="*/ 115248 w 3865192"/>
              <a:gd name="connsiteY8" fmla="*/ 1350499 h 2638087"/>
              <a:gd name="connsiteX9" fmla="*/ 185587 w 3865192"/>
              <a:gd name="connsiteY9" fmla="*/ 1505243 h 2638087"/>
              <a:gd name="connsiteX10" fmla="*/ 269993 w 3865192"/>
              <a:gd name="connsiteY10" fmla="*/ 1645920 h 2638087"/>
              <a:gd name="connsiteX11" fmla="*/ 410670 w 3865192"/>
              <a:gd name="connsiteY11" fmla="*/ 1856935 h 2638087"/>
              <a:gd name="connsiteX12" fmla="*/ 706092 w 3865192"/>
              <a:gd name="connsiteY12" fmla="*/ 2152357 h 2638087"/>
              <a:gd name="connsiteX13" fmla="*/ 973378 w 3865192"/>
              <a:gd name="connsiteY13" fmla="*/ 2335237 h 2638087"/>
              <a:gd name="connsiteX14" fmla="*/ 1240664 w 3865192"/>
              <a:gd name="connsiteY14" fmla="*/ 2475914 h 2638087"/>
              <a:gd name="connsiteX15" fmla="*/ 1550153 w 3865192"/>
              <a:gd name="connsiteY15" fmla="*/ 2616591 h 2638087"/>
              <a:gd name="connsiteX16" fmla="*/ 1859641 w 3865192"/>
              <a:gd name="connsiteY16" fmla="*/ 2630658 h 2638087"/>
              <a:gd name="connsiteX17" fmla="*/ 2084725 w 3865192"/>
              <a:gd name="connsiteY17" fmla="*/ 2630658 h 2638087"/>
              <a:gd name="connsiteX18" fmla="*/ 2520824 w 3865192"/>
              <a:gd name="connsiteY18" fmla="*/ 2546252 h 2638087"/>
              <a:gd name="connsiteX19" fmla="*/ 2830313 w 3865192"/>
              <a:gd name="connsiteY19" fmla="*/ 2433711 h 2638087"/>
              <a:gd name="connsiteX20" fmla="*/ 3224208 w 3865192"/>
              <a:gd name="connsiteY20" fmla="*/ 2194560 h 2638087"/>
              <a:gd name="connsiteX21" fmla="*/ 3477427 w 3865192"/>
              <a:gd name="connsiteY21" fmla="*/ 1927274 h 2638087"/>
              <a:gd name="connsiteX22" fmla="*/ 3702510 w 3865192"/>
              <a:gd name="connsiteY22" fmla="*/ 1575582 h 2638087"/>
              <a:gd name="connsiteX23" fmla="*/ 3786916 w 3865192"/>
              <a:gd name="connsiteY23" fmla="*/ 1336431 h 2638087"/>
              <a:gd name="connsiteX24" fmla="*/ 3857255 w 3865192"/>
              <a:gd name="connsiteY24" fmla="*/ 928468 h 2638087"/>
              <a:gd name="connsiteX25" fmla="*/ 3857255 w 3865192"/>
              <a:gd name="connsiteY25" fmla="*/ 675249 h 2638087"/>
              <a:gd name="connsiteX26" fmla="*/ 3800984 w 3865192"/>
              <a:gd name="connsiteY26" fmla="*/ 281354 h 2638087"/>
              <a:gd name="connsiteX27" fmla="*/ 3744713 w 3865192"/>
              <a:gd name="connsiteY27" fmla="*/ 140677 h 2638087"/>
              <a:gd name="connsiteX28" fmla="*/ 3674375 w 3865192"/>
              <a:gd name="connsiteY28" fmla="*/ 1 h 2638087"/>
              <a:gd name="connsiteX0" fmla="*/ 143384 w 3865192"/>
              <a:gd name="connsiteY0" fmla="*/ 0 h 2638087"/>
              <a:gd name="connsiteX1" fmla="*/ 101181 w 3865192"/>
              <a:gd name="connsiteY1" fmla="*/ 112542 h 2638087"/>
              <a:gd name="connsiteX2" fmla="*/ 58978 w 3865192"/>
              <a:gd name="connsiteY2" fmla="*/ 225083 h 2638087"/>
              <a:gd name="connsiteX3" fmla="*/ 16775 w 3865192"/>
              <a:gd name="connsiteY3" fmla="*/ 422031 h 2638087"/>
              <a:gd name="connsiteX4" fmla="*/ 2707 w 3865192"/>
              <a:gd name="connsiteY4" fmla="*/ 618979 h 2638087"/>
              <a:gd name="connsiteX5" fmla="*/ 2707 w 3865192"/>
              <a:gd name="connsiteY5" fmla="*/ 815926 h 2638087"/>
              <a:gd name="connsiteX6" fmla="*/ 30842 w 3865192"/>
              <a:gd name="connsiteY6" fmla="*/ 1026942 h 2638087"/>
              <a:gd name="connsiteX7" fmla="*/ 73045 w 3865192"/>
              <a:gd name="connsiteY7" fmla="*/ 1209822 h 2638087"/>
              <a:gd name="connsiteX8" fmla="*/ 115248 w 3865192"/>
              <a:gd name="connsiteY8" fmla="*/ 1350499 h 2638087"/>
              <a:gd name="connsiteX9" fmla="*/ 185587 w 3865192"/>
              <a:gd name="connsiteY9" fmla="*/ 1505243 h 2638087"/>
              <a:gd name="connsiteX10" fmla="*/ 269993 w 3865192"/>
              <a:gd name="connsiteY10" fmla="*/ 1645920 h 2638087"/>
              <a:gd name="connsiteX11" fmla="*/ 410670 w 3865192"/>
              <a:gd name="connsiteY11" fmla="*/ 1856935 h 2638087"/>
              <a:gd name="connsiteX12" fmla="*/ 706092 w 3865192"/>
              <a:gd name="connsiteY12" fmla="*/ 2152357 h 2638087"/>
              <a:gd name="connsiteX13" fmla="*/ 973378 w 3865192"/>
              <a:gd name="connsiteY13" fmla="*/ 2335237 h 2638087"/>
              <a:gd name="connsiteX14" fmla="*/ 1240664 w 3865192"/>
              <a:gd name="connsiteY14" fmla="*/ 2475914 h 2638087"/>
              <a:gd name="connsiteX15" fmla="*/ 1550153 w 3865192"/>
              <a:gd name="connsiteY15" fmla="*/ 2602523 h 2638087"/>
              <a:gd name="connsiteX16" fmla="*/ 1859641 w 3865192"/>
              <a:gd name="connsiteY16" fmla="*/ 2630658 h 2638087"/>
              <a:gd name="connsiteX17" fmla="*/ 2084725 w 3865192"/>
              <a:gd name="connsiteY17" fmla="*/ 2630658 h 2638087"/>
              <a:gd name="connsiteX18" fmla="*/ 2520824 w 3865192"/>
              <a:gd name="connsiteY18" fmla="*/ 2546252 h 2638087"/>
              <a:gd name="connsiteX19" fmla="*/ 2830313 w 3865192"/>
              <a:gd name="connsiteY19" fmla="*/ 2433711 h 2638087"/>
              <a:gd name="connsiteX20" fmla="*/ 3224208 w 3865192"/>
              <a:gd name="connsiteY20" fmla="*/ 2194560 h 2638087"/>
              <a:gd name="connsiteX21" fmla="*/ 3477427 w 3865192"/>
              <a:gd name="connsiteY21" fmla="*/ 1927274 h 2638087"/>
              <a:gd name="connsiteX22" fmla="*/ 3702510 w 3865192"/>
              <a:gd name="connsiteY22" fmla="*/ 1575582 h 2638087"/>
              <a:gd name="connsiteX23" fmla="*/ 3786916 w 3865192"/>
              <a:gd name="connsiteY23" fmla="*/ 1336431 h 2638087"/>
              <a:gd name="connsiteX24" fmla="*/ 3857255 w 3865192"/>
              <a:gd name="connsiteY24" fmla="*/ 928468 h 2638087"/>
              <a:gd name="connsiteX25" fmla="*/ 3857255 w 3865192"/>
              <a:gd name="connsiteY25" fmla="*/ 675249 h 2638087"/>
              <a:gd name="connsiteX26" fmla="*/ 3800984 w 3865192"/>
              <a:gd name="connsiteY26" fmla="*/ 281354 h 2638087"/>
              <a:gd name="connsiteX27" fmla="*/ 3744713 w 3865192"/>
              <a:gd name="connsiteY27" fmla="*/ 140677 h 2638087"/>
              <a:gd name="connsiteX28" fmla="*/ 3674375 w 3865192"/>
              <a:gd name="connsiteY28" fmla="*/ 1 h 2638087"/>
              <a:gd name="connsiteX0" fmla="*/ 143384 w 3865192"/>
              <a:gd name="connsiteY0" fmla="*/ 0 h 2638087"/>
              <a:gd name="connsiteX1" fmla="*/ 101181 w 3865192"/>
              <a:gd name="connsiteY1" fmla="*/ 112542 h 2638087"/>
              <a:gd name="connsiteX2" fmla="*/ 58978 w 3865192"/>
              <a:gd name="connsiteY2" fmla="*/ 225083 h 2638087"/>
              <a:gd name="connsiteX3" fmla="*/ 16775 w 3865192"/>
              <a:gd name="connsiteY3" fmla="*/ 422031 h 2638087"/>
              <a:gd name="connsiteX4" fmla="*/ 2707 w 3865192"/>
              <a:gd name="connsiteY4" fmla="*/ 618979 h 2638087"/>
              <a:gd name="connsiteX5" fmla="*/ 2707 w 3865192"/>
              <a:gd name="connsiteY5" fmla="*/ 815926 h 2638087"/>
              <a:gd name="connsiteX6" fmla="*/ 30842 w 3865192"/>
              <a:gd name="connsiteY6" fmla="*/ 1026942 h 2638087"/>
              <a:gd name="connsiteX7" fmla="*/ 73045 w 3865192"/>
              <a:gd name="connsiteY7" fmla="*/ 1209822 h 2638087"/>
              <a:gd name="connsiteX8" fmla="*/ 115248 w 3865192"/>
              <a:gd name="connsiteY8" fmla="*/ 1350499 h 2638087"/>
              <a:gd name="connsiteX9" fmla="*/ 185587 w 3865192"/>
              <a:gd name="connsiteY9" fmla="*/ 1505243 h 2638087"/>
              <a:gd name="connsiteX10" fmla="*/ 269993 w 3865192"/>
              <a:gd name="connsiteY10" fmla="*/ 1645920 h 2638087"/>
              <a:gd name="connsiteX11" fmla="*/ 410670 w 3865192"/>
              <a:gd name="connsiteY11" fmla="*/ 1856935 h 2638087"/>
              <a:gd name="connsiteX12" fmla="*/ 706092 w 3865192"/>
              <a:gd name="connsiteY12" fmla="*/ 2152357 h 2638087"/>
              <a:gd name="connsiteX13" fmla="*/ 973378 w 3865192"/>
              <a:gd name="connsiteY13" fmla="*/ 2335237 h 2638087"/>
              <a:gd name="connsiteX14" fmla="*/ 1240664 w 3865192"/>
              <a:gd name="connsiteY14" fmla="*/ 2475914 h 2638087"/>
              <a:gd name="connsiteX15" fmla="*/ 1550153 w 3865192"/>
              <a:gd name="connsiteY15" fmla="*/ 2588455 h 2638087"/>
              <a:gd name="connsiteX16" fmla="*/ 1859641 w 3865192"/>
              <a:gd name="connsiteY16" fmla="*/ 2630658 h 2638087"/>
              <a:gd name="connsiteX17" fmla="*/ 2084725 w 3865192"/>
              <a:gd name="connsiteY17" fmla="*/ 2630658 h 2638087"/>
              <a:gd name="connsiteX18" fmla="*/ 2520824 w 3865192"/>
              <a:gd name="connsiteY18" fmla="*/ 2546252 h 2638087"/>
              <a:gd name="connsiteX19" fmla="*/ 2830313 w 3865192"/>
              <a:gd name="connsiteY19" fmla="*/ 2433711 h 2638087"/>
              <a:gd name="connsiteX20" fmla="*/ 3224208 w 3865192"/>
              <a:gd name="connsiteY20" fmla="*/ 2194560 h 2638087"/>
              <a:gd name="connsiteX21" fmla="*/ 3477427 w 3865192"/>
              <a:gd name="connsiteY21" fmla="*/ 1927274 h 2638087"/>
              <a:gd name="connsiteX22" fmla="*/ 3702510 w 3865192"/>
              <a:gd name="connsiteY22" fmla="*/ 1575582 h 2638087"/>
              <a:gd name="connsiteX23" fmla="*/ 3786916 w 3865192"/>
              <a:gd name="connsiteY23" fmla="*/ 1336431 h 2638087"/>
              <a:gd name="connsiteX24" fmla="*/ 3857255 w 3865192"/>
              <a:gd name="connsiteY24" fmla="*/ 928468 h 2638087"/>
              <a:gd name="connsiteX25" fmla="*/ 3857255 w 3865192"/>
              <a:gd name="connsiteY25" fmla="*/ 675249 h 2638087"/>
              <a:gd name="connsiteX26" fmla="*/ 3800984 w 3865192"/>
              <a:gd name="connsiteY26" fmla="*/ 281354 h 2638087"/>
              <a:gd name="connsiteX27" fmla="*/ 3744713 w 3865192"/>
              <a:gd name="connsiteY27" fmla="*/ 140677 h 2638087"/>
              <a:gd name="connsiteX28" fmla="*/ 3674375 w 3865192"/>
              <a:gd name="connsiteY28" fmla="*/ 1 h 2638087"/>
              <a:gd name="connsiteX0" fmla="*/ 143384 w 3865192"/>
              <a:gd name="connsiteY0" fmla="*/ 0 h 2632416"/>
              <a:gd name="connsiteX1" fmla="*/ 101181 w 3865192"/>
              <a:gd name="connsiteY1" fmla="*/ 112542 h 2632416"/>
              <a:gd name="connsiteX2" fmla="*/ 58978 w 3865192"/>
              <a:gd name="connsiteY2" fmla="*/ 225083 h 2632416"/>
              <a:gd name="connsiteX3" fmla="*/ 16775 w 3865192"/>
              <a:gd name="connsiteY3" fmla="*/ 422031 h 2632416"/>
              <a:gd name="connsiteX4" fmla="*/ 2707 w 3865192"/>
              <a:gd name="connsiteY4" fmla="*/ 618979 h 2632416"/>
              <a:gd name="connsiteX5" fmla="*/ 2707 w 3865192"/>
              <a:gd name="connsiteY5" fmla="*/ 815926 h 2632416"/>
              <a:gd name="connsiteX6" fmla="*/ 30842 w 3865192"/>
              <a:gd name="connsiteY6" fmla="*/ 1026942 h 2632416"/>
              <a:gd name="connsiteX7" fmla="*/ 73045 w 3865192"/>
              <a:gd name="connsiteY7" fmla="*/ 1209822 h 2632416"/>
              <a:gd name="connsiteX8" fmla="*/ 115248 w 3865192"/>
              <a:gd name="connsiteY8" fmla="*/ 1350499 h 2632416"/>
              <a:gd name="connsiteX9" fmla="*/ 185587 w 3865192"/>
              <a:gd name="connsiteY9" fmla="*/ 1505243 h 2632416"/>
              <a:gd name="connsiteX10" fmla="*/ 269993 w 3865192"/>
              <a:gd name="connsiteY10" fmla="*/ 1645920 h 2632416"/>
              <a:gd name="connsiteX11" fmla="*/ 410670 w 3865192"/>
              <a:gd name="connsiteY11" fmla="*/ 1856935 h 2632416"/>
              <a:gd name="connsiteX12" fmla="*/ 706092 w 3865192"/>
              <a:gd name="connsiteY12" fmla="*/ 2152357 h 2632416"/>
              <a:gd name="connsiteX13" fmla="*/ 973378 w 3865192"/>
              <a:gd name="connsiteY13" fmla="*/ 2335237 h 2632416"/>
              <a:gd name="connsiteX14" fmla="*/ 1240664 w 3865192"/>
              <a:gd name="connsiteY14" fmla="*/ 2475914 h 2632416"/>
              <a:gd name="connsiteX15" fmla="*/ 1550153 w 3865192"/>
              <a:gd name="connsiteY15" fmla="*/ 2588455 h 2632416"/>
              <a:gd name="connsiteX16" fmla="*/ 1859641 w 3865192"/>
              <a:gd name="connsiteY16" fmla="*/ 2630658 h 2632416"/>
              <a:gd name="connsiteX17" fmla="*/ 2084725 w 3865192"/>
              <a:gd name="connsiteY17" fmla="*/ 2616591 h 2632416"/>
              <a:gd name="connsiteX18" fmla="*/ 2520824 w 3865192"/>
              <a:gd name="connsiteY18" fmla="*/ 2546252 h 2632416"/>
              <a:gd name="connsiteX19" fmla="*/ 2830313 w 3865192"/>
              <a:gd name="connsiteY19" fmla="*/ 2433711 h 2632416"/>
              <a:gd name="connsiteX20" fmla="*/ 3224208 w 3865192"/>
              <a:gd name="connsiteY20" fmla="*/ 2194560 h 2632416"/>
              <a:gd name="connsiteX21" fmla="*/ 3477427 w 3865192"/>
              <a:gd name="connsiteY21" fmla="*/ 1927274 h 2632416"/>
              <a:gd name="connsiteX22" fmla="*/ 3702510 w 3865192"/>
              <a:gd name="connsiteY22" fmla="*/ 1575582 h 2632416"/>
              <a:gd name="connsiteX23" fmla="*/ 3786916 w 3865192"/>
              <a:gd name="connsiteY23" fmla="*/ 1336431 h 2632416"/>
              <a:gd name="connsiteX24" fmla="*/ 3857255 w 3865192"/>
              <a:gd name="connsiteY24" fmla="*/ 928468 h 2632416"/>
              <a:gd name="connsiteX25" fmla="*/ 3857255 w 3865192"/>
              <a:gd name="connsiteY25" fmla="*/ 675249 h 2632416"/>
              <a:gd name="connsiteX26" fmla="*/ 3800984 w 3865192"/>
              <a:gd name="connsiteY26" fmla="*/ 281354 h 2632416"/>
              <a:gd name="connsiteX27" fmla="*/ 3744713 w 3865192"/>
              <a:gd name="connsiteY27" fmla="*/ 140677 h 2632416"/>
              <a:gd name="connsiteX28" fmla="*/ 3674375 w 3865192"/>
              <a:gd name="connsiteY28" fmla="*/ 1 h 2632416"/>
              <a:gd name="connsiteX0" fmla="*/ 143384 w 3865192"/>
              <a:gd name="connsiteY0" fmla="*/ 0 h 2632416"/>
              <a:gd name="connsiteX1" fmla="*/ 101181 w 3865192"/>
              <a:gd name="connsiteY1" fmla="*/ 112542 h 2632416"/>
              <a:gd name="connsiteX2" fmla="*/ 58978 w 3865192"/>
              <a:gd name="connsiteY2" fmla="*/ 225083 h 2632416"/>
              <a:gd name="connsiteX3" fmla="*/ 16775 w 3865192"/>
              <a:gd name="connsiteY3" fmla="*/ 422031 h 2632416"/>
              <a:gd name="connsiteX4" fmla="*/ 2707 w 3865192"/>
              <a:gd name="connsiteY4" fmla="*/ 618979 h 2632416"/>
              <a:gd name="connsiteX5" fmla="*/ 2707 w 3865192"/>
              <a:gd name="connsiteY5" fmla="*/ 815926 h 2632416"/>
              <a:gd name="connsiteX6" fmla="*/ 30842 w 3865192"/>
              <a:gd name="connsiteY6" fmla="*/ 1026942 h 2632416"/>
              <a:gd name="connsiteX7" fmla="*/ 73045 w 3865192"/>
              <a:gd name="connsiteY7" fmla="*/ 1209822 h 2632416"/>
              <a:gd name="connsiteX8" fmla="*/ 115248 w 3865192"/>
              <a:gd name="connsiteY8" fmla="*/ 1350499 h 2632416"/>
              <a:gd name="connsiteX9" fmla="*/ 185587 w 3865192"/>
              <a:gd name="connsiteY9" fmla="*/ 1505243 h 2632416"/>
              <a:gd name="connsiteX10" fmla="*/ 269993 w 3865192"/>
              <a:gd name="connsiteY10" fmla="*/ 1645920 h 2632416"/>
              <a:gd name="connsiteX11" fmla="*/ 410670 w 3865192"/>
              <a:gd name="connsiteY11" fmla="*/ 1856935 h 2632416"/>
              <a:gd name="connsiteX12" fmla="*/ 706092 w 3865192"/>
              <a:gd name="connsiteY12" fmla="*/ 2152357 h 2632416"/>
              <a:gd name="connsiteX13" fmla="*/ 973378 w 3865192"/>
              <a:gd name="connsiteY13" fmla="*/ 2335237 h 2632416"/>
              <a:gd name="connsiteX14" fmla="*/ 1240664 w 3865192"/>
              <a:gd name="connsiteY14" fmla="*/ 2475914 h 2632416"/>
              <a:gd name="connsiteX15" fmla="*/ 1550153 w 3865192"/>
              <a:gd name="connsiteY15" fmla="*/ 2574388 h 2632416"/>
              <a:gd name="connsiteX16" fmla="*/ 1859641 w 3865192"/>
              <a:gd name="connsiteY16" fmla="*/ 2630658 h 2632416"/>
              <a:gd name="connsiteX17" fmla="*/ 2084725 w 3865192"/>
              <a:gd name="connsiteY17" fmla="*/ 2616591 h 2632416"/>
              <a:gd name="connsiteX18" fmla="*/ 2520824 w 3865192"/>
              <a:gd name="connsiteY18" fmla="*/ 2546252 h 2632416"/>
              <a:gd name="connsiteX19" fmla="*/ 2830313 w 3865192"/>
              <a:gd name="connsiteY19" fmla="*/ 2433711 h 2632416"/>
              <a:gd name="connsiteX20" fmla="*/ 3224208 w 3865192"/>
              <a:gd name="connsiteY20" fmla="*/ 2194560 h 2632416"/>
              <a:gd name="connsiteX21" fmla="*/ 3477427 w 3865192"/>
              <a:gd name="connsiteY21" fmla="*/ 1927274 h 2632416"/>
              <a:gd name="connsiteX22" fmla="*/ 3702510 w 3865192"/>
              <a:gd name="connsiteY22" fmla="*/ 1575582 h 2632416"/>
              <a:gd name="connsiteX23" fmla="*/ 3786916 w 3865192"/>
              <a:gd name="connsiteY23" fmla="*/ 1336431 h 2632416"/>
              <a:gd name="connsiteX24" fmla="*/ 3857255 w 3865192"/>
              <a:gd name="connsiteY24" fmla="*/ 928468 h 2632416"/>
              <a:gd name="connsiteX25" fmla="*/ 3857255 w 3865192"/>
              <a:gd name="connsiteY25" fmla="*/ 675249 h 2632416"/>
              <a:gd name="connsiteX26" fmla="*/ 3800984 w 3865192"/>
              <a:gd name="connsiteY26" fmla="*/ 281354 h 2632416"/>
              <a:gd name="connsiteX27" fmla="*/ 3744713 w 3865192"/>
              <a:gd name="connsiteY27" fmla="*/ 140677 h 2632416"/>
              <a:gd name="connsiteX28" fmla="*/ 3674375 w 3865192"/>
              <a:gd name="connsiteY28" fmla="*/ 1 h 2632416"/>
              <a:gd name="connsiteX0" fmla="*/ 143384 w 3865192"/>
              <a:gd name="connsiteY0" fmla="*/ 0 h 2623006"/>
              <a:gd name="connsiteX1" fmla="*/ 101181 w 3865192"/>
              <a:gd name="connsiteY1" fmla="*/ 112542 h 2623006"/>
              <a:gd name="connsiteX2" fmla="*/ 58978 w 3865192"/>
              <a:gd name="connsiteY2" fmla="*/ 225083 h 2623006"/>
              <a:gd name="connsiteX3" fmla="*/ 16775 w 3865192"/>
              <a:gd name="connsiteY3" fmla="*/ 422031 h 2623006"/>
              <a:gd name="connsiteX4" fmla="*/ 2707 w 3865192"/>
              <a:gd name="connsiteY4" fmla="*/ 618979 h 2623006"/>
              <a:gd name="connsiteX5" fmla="*/ 2707 w 3865192"/>
              <a:gd name="connsiteY5" fmla="*/ 815926 h 2623006"/>
              <a:gd name="connsiteX6" fmla="*/ 30842 w 3865192"/>
              <a:gd name="connsiteY6" fmla="*/ 1026942 h 2623006"/>
              <a:gd name="connsiteX7" fmla="*/ 73045 w 3865192"/>
              <a:gd name="connsiteY7" fmla="*/ 1209822 h 2623006"/>
              <a:gd name="connsiteX8" fmla="*/ 115248 w 3865192"/>
              <a:gd name="connsiteY8" fmla="*/ 1350499 h 2623006"/>
              <a:gd name="connsiteX9" fmla="*/ 185587 w 3865192"/>
              <a:gd name="connsiteY9" fmla="*/ 1505243 h 2623006"/>
              <a:gd name="connsiteX10" fmla="*/ 269993 w 3865192"/>
              <a:gd name="connsiteY10" fmla="*/ 1645920 h 2623006"/>
              <a:gd name="connsiteX11" fmla="*/ 410670 w 3865192"/>
              <a:gd name="connsiteY11" fmla="*/ 1856935 h 2623006"/>
              <a:gd name="connsiteX12" fmla="*/ 706092 w 3865192"/>
              <a:gd name="connsiteY12" fmla="*/ 2152357 h 2623006"/>
              <a:gd name="connsiteX13" fmla="*/ 973378 w 3865192"/>
              <a:gd name="connsiteY13" fmla="*/ 2335237 h 2623006"/>
              <a:gd name="connsiteX14" fmla="*/ 1240664 w 3865192"/>
              <a:gd name="connsiteY14" fmla="*/ 2475914 h 2623006"/>
              <a:gd name="connsiteX15" fmla="*/ 1550153 w 3865192"/>
              <a:gd name="connsiteY15" fmla="*/ 2574388 h 2623006"/>
              <a:gd name="connsiteX16" fmla="*/ 1859641 w 3865192"/>
              <a:gd name="connsiteY16" fmla="*/ 2616591 h 2623006"/>
              <a:gd name="connsiteX17" fmla="*/ 2084725 w 3865192"/>
              <a:gd name="connsiteY17" fmla="*/ 2616591 h 2623006"/>
              <a:gd name="connsiteX18" fmla="*/ 2520824 w 3865192"/>
              <a:gd name="connsiteY18" fmla="*/ 2546252 h 2623006"/>
              <a:gd name="connsiteX19" fmla="*/ 2830313 w 3865192"/>
              <a:gd name="connsiteY19" fmla="*/ 2433711 h 2623006"/>
              <a:gd name="connsiteX20" fmla="*/ 3224208 w 3865192"/>
              <a:gd name="connsiteY20" fmla="*/ 2194560 h 2623006"/>
              <a:gd name="connsiteX21" fmla="*/ 3477427 w 3865192"/>
              <a:gd name="connsiteY21" fmla="*/ 1927274 h 2623006"/>
              <a:gd name="connsiteX22" fmla="*/ 3702510 w 3865192"/>
              <a:gd name="connsiteY22" fmla="*/ 1575582 h 2623006"/>
              <a:gd name="connsiteX23" fmla="*/ 3786916 w 3865192"/>
              <a:gd name="connsiteY23" fmla="*/ 1336431 h 2623006"/>
              <a:gd name="connsiteX24" fmla="*/ 3857255 w 3865192"/>
              <a:gd name="connsiteY24" fmla="*/ 928468 h 2623006"/>
              <a:gd name="connsiteX25" fmla="*/ 3857255 w 3865192"/>
              <a:gd name="connsiteY25" fmla="*/ 675249 h 2623006"/>
              <a:gd name="connsiteX26" fmla="*/ 3800984 w 3865192"/>
              <a:gd name="connsiteY26" fmla="*/ 281354 h 2623006"/>
              <a:gd name="connsiteX27" fmla="*/ 3744713 w 3865192"/>
              <a:gd name="connsiteY27" fmla="*/ 140677 h 2623006"/>
              <a:gd name="connsiteX28" fmla="*/ 3674375 w 3865192"/>
              <a:gd name="connsiteY28" fmla="*/ 1 h 262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65192" h="2623006">
                <a:moveTo>
                  <a:pt x="143384" y="0"/>
                </a:moveTo>
                <a:lnTo>
                  <a:pt x="101181" y="112542"/>
                </a:lnTo>
                <a:cubicBezTo>
                  <a:pt x="87113" y="150056"/>
                  <a:pt x="73046" y="173502"/>
                  <a:pt x="58978" y="225083"/>
                </a:cubicBezTo>
                <a:cubicBezTo>
                  <a:pt x="44910" y="276665"/>
                  <a:pt x="26154" y="356382"/>
                  <a:pt x="16775" y="422031"/>
                </a:cubicBezTo>
                <a:cubicBezTo>
                  <a:pt x="7396" y="487680"/>
                  <a:pt x="5052" y="553330"/>
                  <a:pt x="2707" y="618979"/>
                </a:cubicBezTo>
                <a:cubicBezTo>
                  <a:pt x="362" y="684628"/>
                  <a:pt x="-1982" y="747932"/>
                  <a:pt x="2707" y="815926"/>
                </a:cubicBezTo>
                <a:cubicBezTo>
                  <a:pt x="7396" y="883920"/>
                  <a:pt x="19119" y="961293"/>
                  <a:pt x="30842" y="1026942"/>
                </a:cubicBezTo>
                <a:cubicBezTo>
                  <a:pt x="42565" y="1092591"/>
                  <a:pt x="58977" y="1155896"/>
                  <a:pt x="73045" y="1209822"/>
                </a:cubicBezTo>
                <a:cubicBezTo>
                  <a:pt x="87113" y="1263748"/>
                  <a:pt x="96491" y="1301262"/>
                  <a:pt x="115248" y="1350499"/>
                </a:cubicBezTo>
                <a:cubicBezTo>
                  <a:pt x="134005" y="1399736"/>
                  <a:pt x="159796" y="1456006"/>
                  <a:pt x="185587" y="1505243"/>
                </a:cubicBezTo>
                <a:cubicBezTo>
                  <a:pt x="211378" y="1554480"/>
                  <a:pt x="232479" y="1587305"/>
                  <a:pt x="269993" y="1645920"/>
                </a:cubicBezTo>
                <a:cubicBezTo>
                  <a:pt x="307507" y="1704535"/>
                  <a:pt x="337987" y="1772529"/>
                  <a:pt x="410670" y="1856935"/>
                </a:cubicBezTo>
                <a:cubicBezTo>
                  <a:pt x="483353" y="1941341"/>
                  <a:pt x="612307" y="2072640"/>
                  <a:pt x="706092" y="2152357"/>
                </a:cubicBezTo>
                <a:cubicBezTo>
                  <a:pt x="799877" y="2232074"/>
                  <a:pt x="884283" y="2281311"/>
                  <a:pt x="973378" y="2335237"/>
                </a:cubicBezTo>
                <a:cubicBezTo>
                  <a:pt x="1062473" y="2389163"/>
                  <a:pt x="1144535" y="2436056"/>
                  <a:pt x="1240664" y="2475914"/>
                </a:cubicBezTo>
                <a:cubicBezTo>
                  <a:pt x="1336793" y="2515772"/>
                  <a:pt x="1446990" y="2550942"/>
                  <a:pt x="1550153" y="2574388"/>
                </a:cubicBezTo>
                <a:cubicBezTo>
                  <a:pt x="1653316" y="2597834"/>
                  <a:pt x="1784614" y="2611902"/>
                  <a:pt x="1859641" y="2616591"/>
                </a:cubicBezTo>
                <a:cubicBezTo>
                  <a:pt x="1934668" y="2621280"/>
                  <a:pt x="1974528" y="2628314"/>
                  <a:pt x="2084725" y="2616591"/>
                </a:cubicBezTo>
                <a:cubicBezTo>
                  <a:pt x="2194922" y="2604868"/>
                  <a:pt x="2396559" y="2576732"/>
                  <a:pt x="2520824" y="2546252"/>
                </a:cubicBezTo>
                <a:cubicBezTo>
                  <a:pt x="2645089" y="2515772"/>
                  <a:pt x="2713082" y="2492326"/>
                  <a:pt x="2830313" y="2433711"/>
                </a:cubicBezTo>
                <a:cubicBezTo>
                  <a:pt x="2947544" y="2375096"/>
                  <a:pt x="3116356" y="2278966"/>
                  <a:pt x="3224208" y="2194560"/>
                </a:cubicBezTo>
                <a:cubicBezTo>
                  <a:pt x="3332060" y="2110154"/>
                  <a:pt x="3397710" y="2030437"/>
                  <a:pt x="3477427" y="1927274"/>
                </a:cubicBezTo>
                <a:cubicBezTo>
                  <a:pt x="3557144" y="1824111"/>
                  <a:pt x="3650929" y="1674056"/>
                  <a:pt x="3702510" y="1575582"/>
                </a:cubicBezTo>
                <a:cubicBezTo>
                  <a:pt x="3754092" y="1477108"/>
                  <a:pt x="3761125" y="1444283"/>
                  <a:pt x="3786916" y="1336431"/>
                </a:cubicBezTo>
                <a:cubicBezTo>
                  <a:pt x="3812707" y="1228579"/>
                  <a:pt x="3845532" y="1038665"/>
                  <a:pt x="3857255" y="928468"/>
                </a:cubicBezTo>
                <a:cubicBezTo>
                  <a:pt x="3868978" y="818271"/>
                  <a:pt x="3866634" y="783101"/>
                  <a:pt x="3857255" y="675249"/>
                </a:cubicBezTo>
                <a:cubicBezTo>
                  <a:pt x="3847877" y="567397"/>
                  <a:pt x="3819741" y="370449"/>
                  <a:pt x="3800984" y="281354"/>
                </a:cubicBezTo>
                <a:cubicBezTo>
                  <a:pt x="3782227" y="192259"/>
                  <a:pt x="3765814" y="187569"/>
                  <a:pt x="3744713" y="140677"/>
                </a:cubicBezTo>
                <a:cubicBezTo>
                  <a:pt x="3723612" y="93785"/>
                  <a:pt x="3704855" y="41031"/>
                  <a:pt x="3674375" y="1"/>
                </a:cubicBezTo>
              </a:path>
            </a:pathLst>
          </a:custGeom>
          <a:noFill/>
          <a:ln w="1270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D06C4E5-940C-47C1-9122-20E505E05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3E4836A-5724-4F7C-870C-085C3EB756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7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C5DEAA2-A9B7-4184-989B-3B450D848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281">
            <a:off x="4148695" y="1952600"/>
            <a:ext cx="1346981" cy="1346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22EACD7-72B3-4AD5-B6F5-68D323A9D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6" b="100000" l="0" r="98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31" y="3429000"/>
            <a:ext cx="2746502" cy="2746502"/>
          </a:xfrm>
          <a:prstGeom prst="rect">
            <a:avLst/>
          </a:prstGeom>
        </p:spPr>
      </p:pic>
      <p:sp>
        <p:nvSpPr>
          <p:cNvPr id="9" name="Cylinder 8">
            <a:extLst>
              <a:ext uri="{FF2B5EF4-FFF2-40B4-BE49-F238E27FC236}">
                <a16:creationId xmlns="" xmlns:a16="http://schemas.microsoft.com/office/drawing/2014/main" id="{F74C2548-D4ED-4922-911B-E0BA0DA791F7}"/>
              </a:ext>
            </a:extLst>
          </p:cNvPr>
          <p:cNvSpPr/>
          <p:nvPr/>
        </p:nvSpPr>
        <p:spPr>
          <a:xfrm>
            <a:off x="3292385" y="5367042"/>
            <a:ext cx="716471" cy="202116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CA85B4C-B3E4-4B58-AB86-BB746767ED76}"/>
              </a:ext>
            </a:extLst>
          </p:cNvPr>
          <p:cNvSpPr txBox="1"/>
          <p:nvPr/>
        </p:nvSpPr>
        <p:spPr>
          <a:xfrm>
            <a:off x="4392278" y="404792"/>
            <a:ext cx="407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৩ টি </a:t>
            </a:r>
            <a:r>
              <a:rPr lang="as-IN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আছে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F9465FD-2ACE-4737-A488-70C61278F8D5}"/>
              </a:ext>
            </a:extLst>
          </p:cNvPr>
          <p:cNvSpPr txBox="1"/>
          <p:nvPr/>
        </p:nvSpPr>
        <p:spPr>
          <a:xfrm>
            <a:off x="4240812" y="523417"/>
            <a:ext cx="407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গ্লাসগুলোতে জুস রাখি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58766E9-62AF-495E-AFD5-1BFE5E86B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6" b="100000" l="0" r="98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74" y="3429000"/>
            <a:ext cx="2746502" cy="27465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3D01AE0-ABA4-4AE0-905D-82A439969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6" b="100000" l="0" r="98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07" y="3429000"/>
            <a:ext cx="2746502" cy="2746502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="" xmlns:a16="http://schemas.microsoft.com/office/drawing/2014/main" id="{6B73A657-B7CF-419B-905B-E5CD0FAF54E5}"/>
              </a:ext>
            </a:extLst>
          </p:cNvPr>
          <p:cNvSpPr/>
          <p:nvPr/>
        </p:nvSpPr>
        <p:spPr>
          <a:xfrm rot="14802707">
            <a:off x="2311825" y="4006043"/>
            <a:ext cx="6908360" cy="3631445"/>
          </a:xfrm>
          <a:prstGeom prst="arc">
            <a:avLst>
              <a:gd name="adj1" fmla="val 18312176"/>
              <a:gd name="adj2" fmla="val 21409179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="" xmlns:a16="http://schemas.microsoft.com/office/drawing/2014/main" id="{11BA0128-3F7B-426E-B30D-226C706A451D}"/>
              </a:ext>
            </a:extLst>
          </p:cNvPr>
          <p:cNvSpPr/>
          <p:nvPr/>
        </p:nvSpPr>
        <p:spPr>
          <a:xfrm rot="14802707">
            <a:off x="5067399" y="3718266"/>
            <a:ext cx="6908360" cy="3631445"/>
          </a:xfrm>
          <a:prstGeom prst="arc">
            <a:avLst>
              <a:gd name="adj1" fmla="val 17794176"/>
              <a:gd name="adj2" fmla="val 21409179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="" xmlns:a16="http://schemas.microsoft.com/office/drawing/2014/main" id="{DD4CFE0D-39D3-4F43-97AC-4D8E9A1CB05B}"/>
              </a:ext>
            </a:extLst>
          </p:cNvPr>
          <p:cNvSpPr/>
          <p:nvPr/>
        </p:nvSpPr>
        <p:spPr>
          <a:xfrm rot="14802707">
            <a:off x="7871853" y="3718267"/>
            <a:ext cx="6908360" cy="3631445"/>
          </a:xfrm>
          <a:prstGeom prst="arc">
            <a:avLst>
              <a:gd name="adj1" fmla="val 17857775"/>
              <a:gd name="adj2" fmla="val 21409179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50B4A2F-1B69-406E-B9E0-AE2149627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281">
            <a:off x="6898861" y="1673523"/>
            <a:ext cx="1346981" cy="13469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FFAF517-1911-49EF-B9C8-B438B43D6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281">
            <a:off x="9703315" y="1673524"/>
            <a:ext cx="1346981" cy="1346981"/>
          </a:xfrm>
          <a:prstGeom prst="rect">
            <a:avLst/>
          </a:prstGeom>
        </p:spPr>
      </p:pic>
      <p:sp>
        <p:nvSpPr>
          <p:cNvPr id="25" name="Cylinder 24">
            <a:extLst>
              <a:ext uri="{FF2B5EF4-FFF2-40B4-BE49-F238E27FC236}">
                <a16:creationId xmlns="" xmlns:a16="http://schemas.microsoft.com/office/drawing/2014/main" id="{47CC57A1-36C5-400F-8798-90D12069874B}"/>
              </a:ext>
            </a:extLst>
          </p:cNvPr>
          <p:cNvSpPr/>
          <p:nvPr/>
        </p:nvSpPr>
        <p:spPr>
          <a:xfrm>
            <a:off x="3292385" y="5220044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ylinder 25">
            <a:extLst>
              <a:ext uri="{FF2B5EF4-FFF2-40B4-BE49-F238E27FC236}">
                <a16:creationId xmlns="" xmlns:a16="http://schemas.microsoft.com/office/drawing/2014/main" id="{FC3CD6FC-4DFD-4008-A043-5DD68DE1A6E7}"/>
              </a:ext>
            </a:extLst>
          </p:cNvPr>
          <p:cNvSpPr/>
          <p:nvPr/>
        </p:nvSpPr>
        <p:spPr>
          <a:xfrm>
            <a:off x="3292385" y="5097183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ylinder 26">
            <a:extLst>
              <a:ext uri="{FF2B5EF4-FFF2-40B4-BE49-F238E27FC236}">
                <a16:creationId xmlns="" xmlns:a16="http://schemas.microsoft.com/office/drawing/2014/main" id="{D1D38A71-9F87-495B-B724-6326CF9E0F35}"/>
              </a:ext>
            </a:extLst>
          </p:cNvPr>
          <p:cNvSpPr/>
          <p:nvPr/>
        </p:nvSpPr>
        <p:spPr>
          <a:xfrm>
            <a:off x="3296182" y="4950185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ylinder 27">
            <a:extLst>
              <a:ext uri="{FF2B5EF4-FFF2-40B4-BE49-F238E27FC236}">
                <a16:creationId xmlns="" xmlns:a16="http://schemas.microsoft.com/office/drawing/2014/main" id="{C022D7C5-871A-45D8-B2E4-468291D46A5A}"/>
              </a:ext>
            </a:extLst>
          </p:cNvPr>
          <p:cNvSpPr/>
          <p:nvPr/>
        </p:nvSpPr>
        <p:spPr>
          <a:xfrm>
            <a:off x="3274838" y="4882443"/>
            <a:ext cx="759197" cy="146998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ylinder 28">
            <a:extLst>
              <a:ext uri="{FF2B5EF4-FFF2-40B4-BE49-F238E27FC236}">
                <a16:creationId xmlns="" xmlns:a16="http://schemas.microsoft.com/office/drawing/2014/main" id="{F0EC19AB-CC74-41D7-B4BF-23C908ADD4F7}"/>
              </a:ext>
            </a:extLst>
          </p:cNvPr>
          <p:cNvSpPr/>
          <p:nvPr/>
        </p:nvSpPr>
        <p:spPr>
          <a:xfrm>
            <a:off x="3265094" y="4612584"/>
            <a:ext cx="768941" cy="327449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ylinder 29">
            <a:extLst>
              <a:ext uri="{FF2B5EF4-FFF2-40B4-BE49-F238E27FC236}">
                <a16:creationId xmlns="" xmlns:a16="http://schemas.microsoft.com/office/drawing/2014/main" id="{78D94F2B-4FF5-42A0-B377-846D8A169C23}"/>
              </a:ext>
            </a:extLst>
          </p:cNvPr>
          <p:cNvSpPr/>
          <p:nvPr/>
        </p:nvSpPr>
        <p:spPr>
          <a:xfrm>
            <a:off x="6142674" y="5402085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ylinder 30">
            <a:extLst>
              <a:ext uri="{FF2B5EF4-FFF2-40B4-BE49-F238E27FC236}">
                <a16:creationId xmlns="" xmlns:a16="http://schemas.microsoft.com/office/drawing/2014/main" id="{EECC5E7D-1EF1-4230-B102-31F9CE304A96}"/>
              </a:ext>
            </a:extLst>
          </p:cNvPr>
          <p:cNvSpPr/>
          <p:nvPr/>
        </p:nvSpPr>
        <p:spPr>
          <a:xfrm>
            <a:off x="6142673" y="5029441"/>
            <a:ext cx="716471" cy="287443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ylinder 31">
            <a:extLst>
              <a:ext uri="{FF2B5EF4-FFF2-40B4-BE49-F238E27FC236}">
                <a16:creationId xmlns="" xmlns:a16="http://schemas.microsoft.com/office/drawing/2014/main" id="{BBC35C65-63B2-4045-B412-2852015EE31F}"/>
              </a:ext>
            </a:extLst>
          </p:cNvPr>
          <p:cNvSpPr/>
          <p:nvPr/>
        </p:nvSpPr>
        <p:spPr>
          <a:xfrm>
            <a:off x="6145033" y="4950451"/>
            <a:ext cx="716471" cy="315532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ylinder 32">
            <a:extLst>
              <a:ext uri="{FF2B5EF4-FFF2-40B4-BE49-F238E27FC236}">
                <a16:creationId xmlns="" xmlns:a16="http://schemas.microsoft.com/office/drawing/2014/main" id="{161E82D7-7CBC-463F-A903-59BFB81A6107}"/>
              </a:ext>
            </a:extLst>
          </p:cNvPr>
          <p:cNvSpPr/>
          <p:nvPr/>
        </p:nvSpPr>
        <p:spPr>
          <a:xfrm>
            <a:off x="8863752" y="5404597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ylinder 33">
            <a:extLst>
              <a:ext uri="{FF2B5EF4-FFF2-40B4-BE49-F238E27FC236}">
                <a16:creationId xmlns="" xmlns:a16="http://schemas.microsoft.com/office/drawing/2014/main" id="{56D8953D-8A17-4D4E-85A0-C5744686C3AC}"/>
              </a:ext>
            </a:extLst>
          </p:cNvPr>
          <p:cNvSpPr/>
          <p:nvPr/>
        </p:nvSpPr>
        <p:spPr>
          <a:xfrm>
            <a:off x="8866050" y="5265983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ylinder 34">
            <a:extLst>
              <a:ext uri="{FF2B5EF4-FFF2-40B4-BE49-F238E27FC236}">
                <a16:creationId xmlns="" xmlns:a16="http://schemas.microsoft.com/office/drawing/2014/main" id="{9FA123D3-3D14-4B0B-BB00-9F5DB9EDBE69}"/>
              </a:ext>
            </a:extLst>
          </p:cNvPr>
          <p:cNvSpPr/>
          <p:nvPr/>
        </p:nvSpPr>
        <p:spPr>
          <a:xfrm>
            <a:off x="8863752" y="5114767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ylinder 35">
            <a:extLst>
              <a:ext uri="{FF2B5EF4-FFF2-40B4-BE49-F238E27FC236}">
                <a16:creationId xmlns="" xmlns:a16="http://schemas.microsoft.com/office/drawing/2014/main" id="{77BDA236-5A3B-4D10-B38C-DF8271F2B5F1}"/>
              </a:ext>
            </a:extLst>
          </p:cNvPr>
          <p:cNvSpPr/>
          <p:nvPr/>
        </p:nvSpPr>
        <p:spPr>
          <a:xfrm>
            <a:off x="8865376" y="4969382"/>
            <a:ext cx="716471" cy="202117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ylinder 36">
            <a:extLst>
              <a:ext uri="{FF2B5EF4-FFF2-40B4-BE49-F238E27FC236}">
                <a16:creationId xmlns="" xmlns:a16="http://schemas.microsoft.com/office/drawing/2014/main" id="{4CC00C45-3260-4352-9FED-811F9B751DA9}"/>
              </a:ext>
            </a:extLst>
          </p:cNvPr>
          <p:cNvSpPr/>
          <p:nvPr/>
        </p:nvSpPr>
        <p:spPr>
          <a:xfrm>
            <a:off x="8847698" y="4881484"/>
            <a:ext cx="769380" cy="151036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ylinder 37">
            <a:extLst>
              <a:ext uri="{FF2B5EF4-FFF2-40B4-BE49-F238E27FC236}">
                <a16:creationId xmlns="" xmlns:a16="http://schemas.microsoft.com/office/drawing/2014/main" id="{E2C38A2F-6752-4888-AA2A-038632126DB8}"/>
              </a:ext>
            </a:extLst>
          </p:cNvPr>
          <p:cNvSpPr/>
          <p:nvPr/>
        </p:nvSpPr>
        <p:spPr>
          <a:xfrm>
            <a:off x="8839727" y="4793586"/>
            <a:ext cx="777351" cy="151036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ylinder 38">
            <a:extLst>
              <a:ext uri="{FF2B5EF4-FFF2-40B4-BE49-F238E27FC236}">
                <a16:creationId xmlns="" xmlns:a16="http://schemas.microsoft.com/office/drawing/2014/main" id="{AFDC8192-AA9C-461B-866E-03FF40E96156}"/>
              </a:ext>
            </a:extLst>
          </p:cNvPr>
          <p:cNvSpPr/>
          <p:nvPr/>
        </p:nvSpPr>
        <p:spPr>
          <a:xfrm>
            <a:off x="6142735" y="5214630"/>
            <a:ext cx="716471" cy="243159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>
            <a:extLst>
              <a:ext uri="{FF2B5EF4-FFF2-40B4-BE49-F238E27FC236}">
                <a16:creationId xmlns="" xmlns:a16="http://schemas.microsoft.com/office/drawing/2014/main" id="{0DEC3BF6-2EB2-4160-9B5C-1F741A21D7D1}"/>
              </a:ext>
            </a:extLst>
          </p:cNvPr>
          <p:cNvSpPr/>
          <p:nvPr/>
        </p:nvSpPr>
        <p:spPr>
          <a:xfrm rot="10800000">
            <a:off x="8758578" y="4196704"/>
            <a:ext cx="913726" cy="646333"/>
          </a:xfrm>
          <a:custGeom>
            <a:avLst/>
            <a:gdLst>
              <a:gd name="connsiteX0" fmla="*/ 0 w 959227"/>
              <a:gd name="connsiteY0" fmla="*/ 639866 h 639866"/>
              <a:gd name="connsiteX1" fmla="*/ 159967 w 959227"/>
              <a:gd name="connsiteY1" fmla="*/ 0 h 639866"/>
              <a:gd name="connsiteX2" fmla="*/ 799261 w 959227"/>
              <a:gd name="connsiteY2" fmla="*/ 0 h 639866"/>
              <a:gd name="connsiteX3" fmla="*/ 959227 w 959227"/>
              <a:gd name="connsiteY3" fmla="*/ 639866 h 639866"/>
              <a:gd name="connsiteX4" fmla="*/ 0 w 959227"/>
              <a:gd name="connsiteY4" fmla="*/ 639866 h 639866"/>
              <a:gd name="connsiteX0" fmla="*/ 0 w 924058"/>
              <a:gd name="connsiteY0" fmla="*/ 639866 h 657451"/>
              <a:gd name="connsiteX1" fmla="*/ 159967 w 924058"/>
              <a:gd name="connsiteY1" fmla="*/ 0 h 657451"/>
              <a:gd name="connsiteX2" fmla="*/ 799261 w 924058"/>
              <a:gd name="connsiteY2" fmla="*/ 0 h 657451"/>
              <a:gd name="connsiteX3" fmla="*/ 924058 w 924058"/>
              <a:gd name="connsiteY3" fmla="*/ 657451 h 657451"/>
              <a:gd name="connsiteX4" fmla="*/ 0 w 924058"/>
              <a:gd name="connsiteY4" fmla="*/ 639866 h 657451"/>
              <a:gd name="connsiteX0" fmla="*/ 0 w 888889"/>
              <a:gd name="connsiteY0" fmla="*/ 657450 h 657451"/>
              <a:gd name="connsiteX1" fmla="*/ 124798 w 888889"/>
              <a:gd name="connsiteY1" fmla="*/ 0 h 657451"/>
              <a:gd name="connsiteX2" fmla="*/ 764092 w 888889"/>
              <a:gd name="connsiteY2" fmla="*/ 0 h 657451"/>
              <a:gd name="connsiteX3" fmla="*/ 888889 w 888889"/>
              <a:gd name="connsiteY3" fmla="*/ 657451 h 657451"/>
              <a:gd name="connsiteX4" fmla="*/ 0 w 888889"/>
              <a:gd name="connsiteY4" fmla="*/ 657450 h 657451"/>
              <a:gd name="connsiteX0" fmla="*/ 0 w 818551"/>
              <a:gd name="connsiteY0" fmla="*/ 657450 h 657451"/>
              <a:gd name="connsiteX1" fmla="*/ 54460 w 818551"/>
              <a:gd name="connsiteY1" fmla="*/ 0 h 657451"/>
              <a:gd name="connsiteX2" fmla="*/ 693754 w 818551"/>
              <a:gd name="connsiteY2" fmla="*/ 0 h 657451"/>
              <a:gd name="connsiteX3" fmla="*/ 818551 w 818551"/>
              <a:gd name="connsiteY3" fmla="*/ 657451 h 657451"/>
              <a:gd name="connsiteX4" fmla="*/ 0 w 818551"/>
              <a:gd name="connsiteY4" fmla="*/ 657450 h 657451"/>
              <a:gd name="connsiteX0" fmla="*/ 0 w 765797"/>
              <a:gd name="connsiteY0" fmla="*/ 657450 h 675035"/>
              <a:gd name="connsiteX1" fmla="*/ 54460 w 765797"/>
              <a:gd name="connsiteY1" fmla="*/ 0 h 675035"/>
              <a:gd name="connsiteX2" fmla="*/ 693754 w 765797"/>
              <a:gd name="connsiteY2" fmla="*/ 0 h 675035"/>
              <a:gd name="connsiteX3" fmla="*/ 765797 w 765797"/>
              <a:gd name="connsiteY3" fmla="*/ 675035 h 675035"/>
              <a:gd name="connsiteX4" fmla="*/ 0 w 765797"/>
              <a:gd name="connsiteY4" fmla="*/ 657450 h 67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797" h="675035">
                <a:moveTo>
                  <a:pt x="0" y="657450"/>
                </a:moveTo>
                <a:lnTo>
                  <a:pt x="54460" y="0"/>
                </a:lnTo>
                <a:lnTo>
                  <a:pt x="693754" y="0"/>
                </a:lnTo>
                <a:lnTo>
                  <a:pt x="765797" y="675035"/>
                </a:lnTo>
                <a:lnTo>
                  <a:pt x="0" y="65745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1BA3FAFF-FE23-49EE-B969-4855E1C1520F}"/>
              </a:ext>
            </a:extLst>
          </p:cNvPr>
          <p:cNvSpPr/>
          <p:nvPr/>
        </p:nvSpPr>
        <p:spPr>
          <a:xfrm>
            <a:off x="2934890" y="6056431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মিলি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81A9705B-894F-498C-8E77-539AFEA1E618}"/>
              </a:ext>
            </a:extLst>
          </p:cNvPr>
          <p:cNvSpPr/>
          <p:nvPr/>
        </p:nvSpPr>
        <p:spPr>
          <a:xfrm>
            <a:off x="5816978" y="6056431"/>
            <a:ext cx="1231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মিলি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160669D3-9935-4EE6-A4A4-BCC415498D2A}"/>
              </a:ext>
            </a:extLst>
          </p:cNvPr>
          <p:cNvSpPr/>
          <p:nvPr/>
        </p:nvSpPr>
        <p:spPr>
          <a:xfrm>
            <a:off x="8542958" y="6056431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১৫০ মিলি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A3AD0828-B510-4D5A-8AA9-B83A180132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726D645F-E226-4E03-B8D3-C29C36A79C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5" grpId="0"/>
      <p:bldP spid="12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4" grpId="0" animBg="1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2396EB-5284-4DEA-B48B-234880AC36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ACDA236-A687-4F46-AE16-8E96B39D9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281">
            <a:off x="5803319" y="1952600"/>
            <a:ext cx="1346981" cy="1346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871EC1-39C3-4D3E-8CF9-893996933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" b="100000" l="0" r="98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55" y="3429000"/>
            <a:ext cx="2746502" cy="2746502"/>
          </a:xfrm>
          <a:prstGeom prst="rect">
            <a:avLst/>
          </a:prstGeom>
        </p:spPr>
      </p:pic>
      <p:sp>
        <p:nvSpPr>
          <p:cNvPr id="15" name="Arc 14">
            <a:extLst>
              <a:ext uri="{FF2B5EF4-FFF2-40B4-BE49-F238E27FC236}">
                <a16:creationId xmlns="" xmlns:a16="http://schemas.microsoft.com/office/drawing/2014/main" id="{AC4ACFFB-65B1-4EC9-B185-33B122EA45AE}"/>
              </a:ext>
            </a:extLst>
          </p:cNvPr>
          <p:cNvSpPr/>
          <p:nvPr/>
        </p:nvSpPr>
        <p:spPr>
          <a:xfrm rot="14802707">
            <a:off x="3966449" y="4006043"/>
            <a:ext cx="6908360" cy="3631445"/>
          </a:xfrm>
          <a:prstGeom prst="arc">
            <a:avLst>
              <a:gd name="adj1" fmla="val 18312176"/>
              <a:gd name="adj2" fmla="val 21409179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146875C-06A3-4EAB-BEAC-DB2E6CA2A1AF}"/>
              </a:ext>
            </a:extLst>
          </p:cNvPr>
          <p:cNvSpPr/>
          <p:nvPr/>
        </p:nvSpPr>
        <p:spPr>
          <a:xfrm rot="15857011">
            <a:off x="3936721" y="4789632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মিলি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8E4C3C8-E893-4C6D-9785-F96B5FF33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" b="100000" l="0" r="98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93" y="3429000"/>
            <a:ext cx="2746502" cy="2746502"/>
          </a:xfrm>
          <a:prstGeom prst="rect">
            <a:avLst/>
          </a:prstGeom>
        </p:spPr>
      </p:pic>
      <p:sp>
        <p:nvSpPr>
          <p:cNvPr id="40" name="Arc 39">
            <a:extLst>
              <a:ext uri="{FF2B5EF4-FFF2-40B4-BE49-F238E27FC236}">
                <a16:creationId xmlns="" xmlns:a16="http://schemas.microsoft.com/office/drawing/2014/main" id="{7F7AA607-03E9-421F-8B59-70F86CDDC97E}"/>
              </a:ext>
            </a:extLst>
          </p:cNvPr>
          <p:cNvSpPr/>
          <p:nvPr/>
        </p:nvSpPr>
        <p:spPr>
          <a:xfrm rot="14802707">
            <a:off x="6214018" y="3718266"/>
            <a:ext cx="6908360" cy="3631445"/>
          </a:xfrm>
          <a:prstGeom prst="arc">
            <a:avLst>
              <a:gd name="adj1" fmla="val 17794176"/>
              <a:gd name="adj2" fmla="val 21409179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FBC2346C-6A4A-4696-93B6-B58C64E68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281">
            <a:off x="8045480" y="1673523"/>
            <a:ext cx="1346981" cy="1346981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2896AE5F-E2E2-4A6D-814C-10B62680B6C6}"/>
              </a:ext>
            </a:extLst>
          </p:cNvPr>
          <p:cNvSpPr/>
          <p:nvPr/>
        </p:nvSpPr>
        <p:spPr>
          <a:xfrm rot="15986944">
            <a:off x="6366129" y="4972740"/>
            <a:ext cx="1231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মিলি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818FCA7C-BF9D-49D8-8D0D-20D11F5A5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" b="100000" l="0" r="98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758" y="3429000"/>
            <a:ext cx="2746502" cy="2746502"/>
          </a:xfrm>
          <a:prstGeom prst="rect">
            <a:avLst/>
          </a:prstGeom>
        </p:spPr>
      </p:pic>
      <p:sp>
        <p:nvSpPr>
          <p:cNvPr id="48" name="Arc 47">
            <a:extLst>
              <a:ext uri="{FF2B5EF4-FFF2-40B4-BE49-F238E27FC236}">
                <a16:creationId xmlns="" xmlns:a16="http://schemas.microsoft.com/office/drawing/2014/main" id="{DA631356-CB80-4327-BD13-95FB283D849D}"/>
              </a:ext>
            </a:extLst>
          </p:cNvPr>
          <p:cNvSpPr/>
          <p:nvPr/>
        </p:nvSpPr>
        <p:spPr>
          <a:xfrm rot="14802707">
            <a:off x="8742704" y="3718267"/>
            <a:ext cx="6908360" cy="3631445"/>
          </a:xfrm>
          <a:prstGeom prst="arc">
            <a:avLst>
              <a:gd name="adj1" fmla="val 17857775"/>
              <a:gd name="adj2" fmla="val 21409179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07E422CB-7EA6-438E-95DE-03C8A3100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9281">
            <a:off x="10574166" y="1673524"/>
            <a:ext cx="1346981" cy="13469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78851DE-A725-4A4C-BB5C-967BE743CE68}"/>
              </a:ext>
            </a:extLst>
          </p:cNvPr>
          <p:cNvGrpSpPr/>
          <p:nvPr/>
        </p:nvGrpSpPr>
        <p:grpSpPr>
          <a:xfrm>
            <a:off x="9625632" y="4236211"/>
            <a:ext cx="913726" cy="1410010"/>
            <a:chOff x="11295790" y="4207903"/>
            <a:chExt cx="913726" cy="1410010"/>
          </a:xfrm>
        </p:grpSpPr>
        <p:sp>
          <p:nvSpPr>
            <p:cNvPr id="50" name="Cylinder 49">
              <a:extLst>
                <a:ext uri="{FF2B5EF4-FFF2-40B4-BE49-F238E27FC236}">
                  <a16:creationId xmlns="" xmlns:a16="http://schemas.microsoft.com/office/drawing/2014/main" id="{4239852F-E45E-4297-9B28-8EFEBC5ABCF5}"/>
                </a:ext>
              </a:extLst>
            </p:cNvPr>
            <p:cNvSpPr/>
            <p:nvPr/>
          </p:nvSpPr>
          <p:spPr>
            <a:xfrm>
              <a:off x="11400964" y="5415796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ylinder 50">
              <a:extLst>
                <a:ext uri="{FF2B5EF4-FFF2-40B4-BE49-F238E27FC236}">
                  <a16:creationId xmlns="" xmlns:a16="http://schemas.microsoft.com/office/drawing/2014/main" id="{48063360-AB6C-4B71-8477-2CC66899EA23}"/>
                </a:ext>
              </a:extLst>
            </p:cNvPr>
            <p:cNvSpPr/>
            <p:nvPr/>
          </p:nvSpPr>
          <p:spPr>
            <a:xfrm>
              <a:off x="11403262" y="5277182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ylinder 51">
              <a:extLst>
                <a:ext uri="{FF2B5EF4-FFF2-40B4-BE49-F238E27FC236}">
                  <a16:creationId xmlns="" xmlns:a16="http://schemas.microsoft.com/office/drawing/2014/main" id="{F86C2F07-C651-43A5-996F-836B3B21BBFA}"/>
                </a:ext>
              </a:extLst>
            </p:cNvPr>
            <p:cNvSpPr/>
            <p:nvPr/>
          </p:nvSpPr>
          <p:spPr>
            <a:xfrm>
              <a:off x="11400964" y="5125966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ylinder 52">
              <a:extLst>
                <a:ext uri="{FF2B5EF4-FFF2-40B4-BE49-F238E27FC236}">
                  <a16:creationId xmlns="" xmlns:a16="http://schemas.microsoft.com/office/drawing/2014/main" id="{847C8E50-D1F0-42E7-A21E-65CCCB51CFF6}"/>
                </a:ext>
              </a:extLst>
            </p:cNvPr>
            <p:cNvSpPr/>
            <p:nvPr/>
          </p:nvSpPr>
          <p:spPr>
            <a:xfrm>
              <a:off x="11402578" y="4980581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ylinder 53">
              <a:extLst>
                <a:ext uri="{FF2B5EF4-FFF2-40B4-BE49-F238E27FC236}">
                  <a16:creationId xmlns="" xmlns:a16="http://schemas.microsoft.com/office/drawing/2014/main" id="{A527F68B-D745-4D44-9476-37CF0039C292}"/>
                </a:ext>
              </a:extLst>
            </p:cNvPr>
            <p:cNvSpPr/>
            <p:nvPr/>
          </p:nvSpPr>
          <p:spPr>
            <a:xfrm>
              <a:off x="11358658" y="4895998"/>
              <a:ext cx="769380" cy="151036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ylinder 54">
              <a:extLst>
                <a:ext uri="{FF2B5EF4-FFF2-40B4-BE49-F238E27FC236}">
                  <a16:creationId xmlns="" xmlns:a16="http://schemas.microsoft.com/office/drawing/2014/main" id="{CE172B4E-5D71-473D-A313-499FC1363376}"/>
                </a:ext>
              </a:extLst>
            </p:cNvPr>
            <p:cNvSpPr/>
            <p:nvPr/>
          </p:nvSpPr>
          <p:spPr>
            <a:xfrm>
              <a:off x="11362415" y="4804785"/>
              <a:ext cx="777351" cy="151036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13">
              <a:extLst>
                <a:ext uri="{FF2B5EF4-FFF2-40B4-BE49-F238E27FC236}">
                  <a16:creationId xmlns="" xmlns:a16="http://schemas.microsoft.com/office/drawing/2014/main" id="{EDB97229-4E35-40FA-912C-EF85E4254B61}"/>
                </a:ext>
              </a:extLst>
            </p:cNvPr>
            <p:cNvSpPr/>
            <p:nvPr/>
          </p:nvSpPr>
          <p:spPr>
            <a:xfrm rot="10800000">
              <a:off x="11295790" y="4207903"/>
              <a:ext cx="913726" cy="646333"/>
            </a:xfrm>
            <a:custGeom>
              <a:avLst/>
              <a:gdLst>
                <a:gd name="connsiteX0" fmla="*/ 0 w 959227"/>
                <a:gd name="connsiteY0" fmla="*/ 639866 h 639866"/>
                <a:gd name="connsiteX1" fmla="*/ 159967 w 959227"/>
                <a:gd name="connsiteY1" fmla="*/ 0 h 639866"/>
                <a:gd name="connsiteX2" fmla="*/ 799261 w 959227"/>
                <a:gd name="connsiteY2" fmla="*/ 0 h 639866"/>
                <a:gd name="connsiteX3" fmla="*/ 959227 w 959227"/>
                <a:gd name="connsiteY3" fmla="*/ 639866 h 639866"/>
                <a:gd name="connsiteX4" fmla="*/ 0 w 959227"/>
                <a:gd name="connsiteY4" fmla="*/ 639866 h 639866"/>
                <a:gd name="connsiteX0" fmla="*/ 0 w 924058"/>
                <a:gd name="connsiteY0" fmla="*/ 639866 h 657451"/>
                <a:gd name="connsiteX1" fmla="*/ 159967 w 924058"/>
                <a:gd name="connsiteY1" fmla="*/ 0 h 657451"/>
                <a:gd name="connsiteX2" fmla="*/ 799261 w 924058"/>
                <a:gd name="connsiteY2" fmla="*/ 0 h 657451"/>
                <a:gd name="connsiteX3" fmla="*/ 924058 w 924058"/>
                <a:gd name="connsiteY3" fmla="*/ 657451 h 657451"/>
                <a:gd name="connsiteX4" fmla="*/ 0 w 924058"/>
                <a:gd name="connsiteY4" fmla="*/ 639866 h 657451"/>
                <a:gd name="connsiteX0" fmla="*/ 0 w 888889"/>
                <a:gd name="connsiteY0" fmla="*/ 657450 h 657451"/>
                <a:gd name="connsiteX1" fmla="*/ 124798 w 888889"/>
                <a:gd name="connsiteY1" fmla="*/ 0 h 657451"/>
                <a:gd name="connsiteX2" fmla="*/ 764092 w 888889"/>
                <a:gd name="connsiteY2" fmla="*/ 0 h 657451"/>
                <a:gd name="connsiteX3" fmla="*/ 888889 w 888889"/>
                <a:gd name="connsiteY3" fmla="*/ 657451 h 657451"/>
                <a:gd name="connsiteX4" fmla="*/ 0 w 888889"/>
                <a:gd name="connsiteY4" fmla="*/ 657450 h 657451"/>
                <a:gd name="connsiteX0" fmla="*/ 0 w 818551"/>
                <a:gd name="connsiteY0" fmla="*/ 657450 h 657451"/>
                <a:gd name="connsiteX1" fmla="*/ 54460 w 818551"/>
                <a:gd name="connsiteY1" fmla="*/ 0 h 657451"/>
                <a:gd name="connsiteX2" fmla="*/ 693754 w 818551"/>
                <a:gd name="connsiteY2" fmla="*/ 0 h 657451"/>
                <a:gd name="connsiteX3" fmla="*/ 818551 w 818551"/>
                <a:gd name="connsiteY3" fmla="*/ 657451 h 657451"/>
                <a:gd name="connsiteX4" fmla="*/ 0 w 818551"/>
                <a:gd name="connsiteY4" fmla="*/ 657450 h 657451"/>
                <a:gd name="connsiteX0" fmla="*/ 0 w 765797"/>
                <a:gd name="connsiteY0" fmla="*/ 657450 h 675035"/>
                <a:gd name="connsiteX1" fmla="*/ 54460 w 765797"/>
                <a:gd name="connsiteY1" fmla="*/ 0 h 675035"/>
                <a:gd name="connsiteX2" fmla="*/ 693754 w 765797"/>
                <a:gd name="connsiteY2" fmla="*/ 0 h 675035"/>
                <a:gd name="connsiteX3" fmla="*/ 765797 w 765797"/>
                <a:gd name="connsiteY3" fmla="*/ 675035 h 675035"/>
                <a:gd name="connsiteX4" fmla="*/ 0 w 765797"/>
                <a:gd name="connsiteY4" fmla="*/ 657450 h 67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97" h="675035">
                  <a:moveTo>
                    <a:pt x="0" y="657450"/>
                  </a:moveTo>
                  <a:lnTo>
                    <a:pt x="54460" y="0"/>
                  </a:lnTo>
                  <a:lnTo>
                    <a:pt x="693754" y="0"/>
                  </a:lnTo>
                  <a:lnTo>
                    <a:pt x="765797" y="675035"/>
                  </a:lnTo>
                  <a:lnTo>
                    <a:pt x="0" y="65745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3184AB56-C472-427D-A01A-AEC51531FEBD}"/>
              </a:ext>
            </a:extLst>
          </p:cNvPr>
          <p:cNvSpPr/>
          <p:nvPr/>
        </p:nvSpPr>
        <p:spPr>
          <a:xfrm rot="15948024">
            <a:off x="8751034" y="4633976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১৫০ মিলি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1804794E-8E53-4ED0-82C1-2B7DEFB8926D}"/>
              </a:ext>
            </a:extLst>
          </p:cNvPr>
          <p:cNvSpPr/>
          <p:nvPr/>
        </p:nvSpPr>
        <p:spPr>
          <a:xfrm>
            <a:off x="4932402" y="5975101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2C43E7B6-DCD3-408A-BD2E-2C63D383B1D9}"/>
              </a:ext>
            </a:extLst>
          </p:cNvPr>
          <p:cNvSpPr/>
          <p:nvPr/>
        </p:nvSpPr>
        <p:spPr>
          <a:xfrm>
            <a:off x="7294304" y="5975101"/>
            <a:ext cx="830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2D2CFC54-B77C-4731-AC01-A8B6E2708E01}"/>
              </a:ext>
            </a:extLst>
          </p:cNvPr>
          <p:cNvSpPr/>
          <p:nvPr/>
        </p:nvSpPr>
        <p:spPr>
          <a:xfrm>
            <a:off x="9735351" y="5975101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CF1B3A8-94A3-4854-8D02-293C71BC5D5C}"/>
              </a:ext>
            </a:extLst>
          </p:cNvPr>
          <p:cNvSpPr/>
          <p:nvPr/>
        </p:nvSpPr>
        <p:spPr>
          <a:xfrm>
            <a:off x="2608252" y="819321"/>
            <a:ext cx="70599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খুশি হ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638BD0A6-17A1-4500-AEF5-0361590EEF64}"/>
              </a:ext>
            </a:extLst>
          </p:cNvPr>
          <p:cNvSpPr/>
          <p:nvPr/>
        </p:nvSpPr>
        <p:spPr>
          <a:xfrm>
            <a:off x="3354768" y="878234"/>
            <a:ext cx="56621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শ্চয়ই ৩ ন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া? </a:t>
            </a: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06A0EDB5-F68C-40A2-B0CC-5501508996D3}"/>
              </a:ext>
            </a:extLst>
          </p:cNvPr>
          <p:cNvSpPr/>
          <p:nvPr/>
        </p:nvSpPr>
        <p:spPr>
          <a:xfrm>
            <a:off x="2622181" y="654314"/>
            <a:ext cx="724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 কেউ যাতে কম বা বেশি না পায়  সেজন্য ৩টা গ্লাসের জুস সমানভাবে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69C4FFD9-84A9-4F61-93BA-D075B3C11700}"/>
              </a:ext>
            </a:extLst>
          </p:cNvPr>
          <p:cNvSpPr/>
          <p:nvPr/>
        </p:nvSpPr>
        <p:spPr>
          <a:xfrm>
            <a:off x="2577937" y="873948"/>
            <a:ext cx="9935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মানভাবে ভাগ করা যায়? 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9AED11E4-9D6F-4FE6-A7D1-69A22313BD71}"/>
              </a:ext>
            </a:extLst>
          </p:cNvPr>
          <p:cNvSpPr/>
          <p:nvPr/>
        </p:nvSpPr>
        <p:spPr>
          <a:xfrm rot="19633919">
            <a:off x="686280" y="4305212"/>
            <a:ext cx="19741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43AE9ED1-B2CD-49AD-A65E-7F58C2D535B5}"/>
              </a:ext>
            </a:extLst>
          </p:cNvPr>
          <p:cNvGrpSpPr/>
          <p:nvPr/>
        </p:nvGrpSpPr>
        <p:grpSpPr>
          <a:xfrm rot="11480732">
            <a:off x="56723" y="3296681"/>
            <a:ext cx="3435013" cy="3711242"/>
            <a:chOff x="1114794" y="2727886"/>
            <a:chExt cx="6886164" cy="2468366"/>
          </a:xfrm>
          <a:scene3d>
            <a:camera prst="orthographicFront"/>
            <a:lightRig rig="chilly" dir="t"/>
          </a:scene3d>
        </p:grpSpPr>
        <p:sp>
          <p:nvSpPr>
            <p:cNvPr id="70" name="Rectangle: Rounded Corners 7">
              <a:extLst>
                <a:ext uri="{FF2B5EF4-FFF2-40B4-BE49-F238E27FC236}">
                  <a16:creationId xmlns="" xmlns:a16="http://schemas.microsoft.com/office/drawing/2014/main" id="{5953A66E-463D-45CD-A6CF-C0D8172A30F6}"/>
                </a:ext>
              </a:extLst>
            </p:cNvPr>
            <p:cNvSpPr/>
            <p:nvPr/>
          </p:nvSpPr>
          <p:spPr>
            <a:xfrm>
              <a:off x="1114794" y="2861418"/>
              <a:ext cx="6886164" cy="2334834"/>
            </a:xfrm>
            <a:prstGeom prst="wedgeEllipseCallout">
              <a:avLst>
                <a:gd name="adj1" fmla="val -65761"/>
                <a:gd name="adj2" fmla="val 38897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71" name="Rectangle: Rounded Corners 4">
              <a:extLst>
                <a:ext uri="{FF2B5EF4-FFF2-40B4-BE49-F238E27FC236}">
                  <a16:creationId xmlns="" xmlns:a16="http://schemas.microsoft.com/office/drawing/2014/main" id="{05B01B33-8C69-42E1-B8BB-E27D714B6669}"/>
                </a:ext>
              </a:extLst>
            </p:cNvPr>
            <p:cNvSpPr txBox="1"/>
            <p:nvPr/>
          </p:nvSpPr>
          <p:spPr>
            <a:xfrm>
              <a:off x="1114794" y="2727886"/>
              <a:ext cx="6793316" cy="1653231"/>
            </a:xfrm>
            <a:prstGeom prst="wedgeEllipseCallou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marR="0" lvl="0" indent="0" algn="ctr" defTabSz="2889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96391CD4-642E-40B8-94C2-3A86BBA85067}"/>
              </a:ext>
            </a:extLst>
          </p:cNvPr>
          <p:cNvGrpSpPr/>
          <p:nvPr/>
        </p:nvGrpSpPr>
        <p:grpSpPr>
          <a:xfrm>
            <a:off x="4921122" y="4603615"/>
            <a:ext cx="768941" cy="956574"/>
            <a:chOff x="3337662" y="4612584"/>
            <a:chExt cx="768941" cy="956574"/>
          </a:xfrm>
        </p:grpSpPr>
        <p:sp>
          <p:nvSpPr>
            <p:cNvPr id="73" name="Cylinder 72">
              <a:extLst>
                <a:ext uri="{FF2B5EF4-FFF2-40B4-BE49-F238E27FC236}">
                  <a16:creationId xmlns="" xmlns:a16="http://schemas.microsoft.com/office/drawing/2014/main" id="{9306A9DF-262A-497D-BCEF-B5B47545BE5F}"/>
                </a:ext>
              </a:extLst>
            </p:cNvPr>
            <p:cNvSpPr/>
            <p:nvPr/>
          </p:nvSpPr>
          <p:spPr>
            <a:xfrm>
              <a:off x="3364953" y="5367042"/>
              <a:ext cx="716471" cy="202116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ylinder 73">
              <a:extLst>
                <a:ext uri="{FF2B5EF4-FFF2-40B4-BE49-F238E27FC236}">
                  <a16:creationId xmlns="" xmlns:a16="http://schemas.microsoft.com/office/drawing/2014/main" id="{781FB1FA-5539-481C-9676-DF128B3C64ED}"/>
                </a:ext>
              </a:extLst>
            </p:cNvPr>
            <p:cNvSpPr/>
            <p:nvPr/>
          </p:nvSpPr>
          <p:spPr>
            <a:xfrm>
              <a:off x="3365396" y="5097183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ylinder 74">
              <a:extLst>
                <a:ext uri="{FF2B5EF4-FFF2-40B4-BE49-F238E27FC236}">
                  <a16:creationId xmlns="" xmlns:a16="http://schemas.microsoft.com/office/drawing/2014/main" id="{4CC43176-31D7-43A7-B912-FF3133700BD3}"/>
                </a:ext>
              </a:extLst>
            </p:cNvPr>
            <p:cNvSpPr/>
            <p:nvPr/>
          </p:nvSpPr>
          <p:spPr>
            <a:xfrm>
              <a:off x="3347403" y="4882443"/>
              <a:ext cx="759197" cy="146998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ylinder 75">
              <a:extLst>
                <a:ext uri="{FF2B5EF4-FFF2-40B4-BE49-F238E27FC236}">
                  <a16:creationId xmlns="" xmlns:a16="http://schemas.microsoft.com/office/drawing/2014/main" id="{647FDE0E-6B22-4330-BF87-4A04433E81FE}"/>
                </a:ext>
              </a:extLst>
            </p:cNvPr>
            <p:cNvSpPr/>
            <p:nvPr/>
          </p:nvSpPr>
          <p:spPr>
            <a:xfrm>
              <a:off x="3337662" y="4612584"/>
              <a:ext cx="768941" cy="327449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ylinder 76">
              <a:extLst>
                <a:ext uri="{FF2B5EF4-FFF2-40B4-BE49-F238E27FC236}">
                  <a16:creationId xmlns="" xmlns:a16="http://schemas.microsoft.com/office/drawing/2014/main" id="{35F8B4D6-EB99-496D-BB6C-3F92BED5492D}"/>
                </a:ext>
              </a:extLst>
            </p:cNvPr>
            <p:cNvSpPr/>
            <p:nvPr/>
          </p:nvSpPr>
          <p:spPr>
            <a:xfrm>
              <a:off x="3364968" y="5220044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ylinder 77">
              <a:extLst>
                <a:ext uri="{FF2B5EF4-FFF2-40B4-BE49-F238E27FC236}">
                  <a16:creationId xmlns="" xmlns:a16="http://schemas.microsoft.com/office/drawing/2014/main" id="{270BEABC-9DA9-4B02-B748-08180E3BE1AF}"/>
                </a:ext>
              </a:extLst>
            </p:cNvPr>
            <p:cNvSpPr/>
            <p:nvPr/>
          </p:nvSpPr>
          <p:spPr>
            <a:xfrm>
              <a:off x="3369211" y="4950185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B6ADB084-9A33-4126-91A2-1073DC3BC5E5}"/>
              </a:ext>
            </a:extLst>
          </p:cNvPr>
          <p:cNvGrpSpPr/>
          <p:nvPr/>
        </p:nvGrpSpPr>
        <p:grpSpPr>
          <a:xfrm>
            <a:off x="7283591" y="4985257"/>
            <a:ext cx="718830" cy="653751"/>
            <a:chOff x="3018429" y="2426721"/>
            <a:chExt cx="718830" cy="653751"/>
          </a:xfrm>
        </p:grpSpPr>
        <p:sp>
          <p:nvSpPr>
            <p:cNvPr id="80" name="Cylinder 79">
              <a:extLst>
                <a:ext uri="{FF2B5EF4-FFF2-40B4-BE49-F238E27FC236}">
                  <a16:creationId xmlns="" xmlns:a16="http://schemas.microsoft.com/office/drawing/2014/main" id="{2628E704-D124-4FE3-AD63-155F79C6468D}"/>
                </a:ext>
              </a:extLst>
            </p:cNvPr>
            <p:cNvSpPr/>
            <p:nvPr/>
          </p:nvSpPr>
          <p:spPr>
            <a:xfrm>
              <a:off x="3018429" y="2878355"/>
              <a:ext cx="716471" cy="202117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ylinder 80">
              <a:extLst>
                <a:ext uri="{FF2B5EF4-FFF2-40B4-BE49-F238E27FC236}">
                  <a16:creationId xmlns="" xmlns:a16="http://schemas.microsoft.com/office/drawing/2014/main" id="{4B113A18-50D9-4634-85BB-15FC66BC0F41}"/>
                </a:ext>
              </a:extLst>
            </p:cNvPr>
            <p:cNvSpPr/>
            <p:nvPr/>
          </p:nvSpPr>
          <p:spPr>
            <a:xfrm>
              <a:off x="3020788" y="2426721"/>
              <a:ext cx="716471" cy="315532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ylinder 81">
              <a:extLst>
                <a:ext uri="{FF2B5EF4-FFF2-40B4-BE49-F238E27FC236}">
                  <a16:creationId xmlns="" xmlns:a16="http://schemas.microsoft.com/office/drawing/2014/main" id="{30BA9634-D8DD-485F-9E31-9C3F341EF825}"/>
                </a:ext>
              </a:extLst>
            </p:cNvPr>
            <p:cNvSpPr/>
            <p:nvPr/>
          </p:nvSpPr>
          <p:spPr>
            <a:xfrm>
              <a:off x="3018490" y="2690900"/>
              <a:ext cx="716471" cy="243159"/>
            </a:xfrm>
            <a:prstGeom prst="ca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32DA81BC-6A06-499E-9F90-4060E5407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939628EF-1308-4F85-AD5D-9E83152919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22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/>
      <p:bldP spid="40" grpId="0" animBg="1"/>
      <p:bldP spid="46" grpId="0"/>
      <p:bldP spid="48" grpId="0" animBg="1"/>
      <p:bldP spid="57" grpId="0"/>
      <p:bldP spid="58" grpId="0"/>
      <p:bldP spid="59" grpId="0"/>
      <p:bldP spid="60" grpId="0"/>
      <p:bldP spid="61" grpId="0"/>
      <p:bldP spid="61" grpId="1"/>
      <p:bldP spid="62" grpId="0"/>
      <p:bldP spid="62" grpId="1"/>
      <p:bldP spid="63" grpId="0"/>
      <p:bldP spid="63" grpId="1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25125B-62D4-43AB-B37C-F50EFF25C05E}"/>
              </a:ext>
            </a:extLst>
          </p:cNvPr>
          <p:cNvSpPr txBox="1"/>
          <p:nvPr/>
        </p:nvSpPr>
        <p:spPr>
          <a:xfrm>
            <a:off x="2485659" y="2380194"/>
            <a:ext cx="722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</a:t>
            </a:r>
            <a:r>
              <a:rPr lang="bn-IN" sz="9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bn-I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শিখবো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084231-C6C4-40B1-AD27-B613D6D9D11A}"/>
              </a:ext>
            </a:extLst>
          </p:cNvPr>
          <p:cNvSpPr txBox="1"/>
          <p:nvPr/>
        </p:nvSpPr>
        <p:spPr>
          <a:xfrm>
            <a:off x="2284242" y="945267"/>
            <a:ext cx="7422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জুস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কীভাবে সমান ভা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 ভাগ করতে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 কী বুঝতে পেরেছ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D700724-D77F-4CC9-BEA7-6B19EF6B802C}"/>
              </a:ext>
            </a:extLst>
          </p:cNvPr>
          <p:cNvSpPr txBox="1"/>
          <p:nvPr/>
        </p:nvSpPr>
        <p:spPr>
          <a:xfrm>
            <a:off x="1947445" y="757702"/>
            <a:ext cx="8297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৮৯ পৃষ্ঠার রেজা ও মিনার ধারনার সাহায্য নিতে পার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="" xmlns:a16="http://schemas.microsoft.com/office/drawing/2014/main" id="{FFD604EC-C241-467A-B61A-F3485ED2C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234" y="1380825"/>
            <a:ext cx="3991532" cy="5277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8D2240C-C338-4BC7-A646-31B53A6090AA}"/>
              </a:ext>
            </a:extLst>
          </p:cNvPr>
          <p:cNvSpPr txBox="1"/>
          <p:nvPr/>
        </p:nvSpPr>
        <p:spPr>
          <a:xfrm>
            <a:off x="1947445" y="792542"/>
            <a:ext cx="821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নির্ণয়ের মাধ্যমে আমরা জুসগুলো সমানভাবে ভাগ করতে পারি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7A12C24-2F2E-4C75-90C4-4BF31B17F6E1}"/>
              </a:ext>
            </a:extLst>
          </p:cNvPr>
          <p:cNvSpPr txBox="1"/>
          <p:nvPr/>
        </p:nvSpPr>
        <p:spPr>
          <a:xfrm>
            <a:off x="2524507" y="593320"/>
            <a:ext cx="7220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 ধারনাটি </a:t>
            </a:r>
            <a:r>
              <a:rPr lang="bn-I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নির্ণয়ে সবচেয়ে কার্যকর উপায়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Screen Clipping">
            <a:extLst>
              <a:ext uri="{FF2B5EF4-FFF2-40B4-BE49-F238E27FC236}">
                <a16:creationId xmlns="" xmlns:a16="http://schemas.microsoft.com/office/drawing/2014/main" id="{33ED5680-E472-4100-885E-1A988CBD2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84" y="5166499"/>
            <a:ext cx="4986030" cy="113928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3" name="Rounded Rectangle 25">
            <a:extLst>
              <a:ext uri="{FF2B5EF4-FFF2-40B4-BE49-F238E27FC236}">
                <a16:creationId xmlns="" xmlns:a16="http://schemas.microsoft.com/office/drawing/2014/main" id="{F57E0378-93E6-49E2-B953-2ADC3B766BEE}"/>
              </a:ext>
            </a:extLst>
          </p:cNvPr>
          <p:cNvSpPr/>
          <p:nvPr/>
        </p:nvSpPr>
        <p:spPr>
          <a:xfrm>
            <a:off x="3783329" y="5185156"/>
            <a:ext cx="4625340" cy="106679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= রাশিগুলোর যোগফল ÷ রাশির সংখ্যা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20593AC-AB4E-4E8B-BD3F-BC80DEBA3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C672BEE-96EB-4012-8E8B-912F02AAF0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35654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0277C16-6C23-4AC7-8BD4-27B86CD5B6C9}"/>
              </a:ext>
            </a:extLst>
          </p:cNvPr>
          <p:cNvSpPr/>
          <p:nvPr/>
        </p:nvSpPr>
        <p:spPr>
          <a:xfrm>
            <a:off x="3456187" y="6104612"/>
            <a:ext cx="1773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মিলি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+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93D22ED-59B6-434D-9C45-56C560F8264B}"/>
              </a:ext>
            </a:extLst>
          </p:cNvPr>
          <p:cNvSpPr/>
          <p:nvPr/>
        </p:nvSpPr>
        <p:spPr>
          <a:xfrm>
            <a:off x="5138070" y="6104612"/>
            <a:ext cx="4371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মিলি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+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১৫০ মিলি = ৩০০ মিলি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514B621A-0CB4-476C-A3B2-752260F0ED33}"/>
              </a:ext>
            </a:extLst>
          </p:cNvPr>
          <p:cNvGrpSpPr/>
          <p:nvPr/>
        </p:nvGrpSpPr>
        <p:grpSpPr>
          <a:xfrm>
            <a:off x="1703009" y="2995613"/>
            <a:ext cx="2746502" cy="2746502"/>
            <a:chOff x="1703009" y="2995613"/>
            <a:chExt cx="2746502" cy="2746502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01631648-B77A-46F1-A43E-670C5D5A6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6" b="100000" l="0" r="989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009" y="2995613"/>
              <a:ext cx="2746502" cy="274650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201A62D-5E60-4B7A-A587-231DF2228788}"/>
                </a:ext>
              </a:extLst>
            </p:cNvPr>
            <p:cNvGrpSpPr/>
            <p:nvPr/>
          </p:nvGrpSpPr>
          <p:grpSpPr>
            <a:xfrm>
              <a:off x="2604883" y="3802824"/>
              <a:ext cx="913726" cy="1410010"/>
              <a:chOff x="11295790" y="4207903"/>
              <a:chExt cx="913726" cy="1410010"/>
            </a:xfrm>
          </p:grpSpPr>
          <p:sp>
            <p:nvSpPr>
              <p:cNvPr id="12" name="Cylinder 11">
                <a:extLst>
                  <a:ext uri="{FF2B5EF4-FFF2-40B4-BE49-F238E27FC236}">
                    <a16:creationId xmlns="" xmlns:a16="http://schemas.microsoft.com/office/drawing/2014/main" id="{60668F1B-49C5-4475-BAA5-4A80C7E64E02}"/>
                  </a:ext>
                </a:extLst>
              </p:cNvPr>
              <p:cNvSpPr/>
              <p:nvPr/>
            </p:nvSpPr>
            <p:spPr>
              <a:xfrm>
                <a:off x="11400964" y="5415796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Cylinder 12">
                <a:extLst>
                  <a:ext uri="{FF2B5EF4-FFF2-40B4-BE49-F238E27FC236}">
                    <a16:creationId xmlns="" xmlns:a16="http://schemas.microsoft.com/office/drawing/2014/main" id="{5F7B501E-2369-42D4-A207-31DB01DFBA6A}"/>
                  </a:ext>
                </a:extLst>
              </p:cNvPr>
              <p:cNvSpPr/>
              <p:nvPr/>
            </p:nvSpPr>
            <p:spPr>
              <a:xfrm>
                <a:off x="11403262" y="5277182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ylinder 13">
                <a:extLst>
                  <a:ext uri="{FF2B5EF4-FFF2-40B4-BE49-F238E27FC236}">
                    <a16:creationId xmlns="" xmlns:a16="http://schemas.microsoft.com/office/drawing/2014/main" id="{644BB445-8AC1-4E39-A7FC-5F2266407779}"/>
                  </a:ext>
                </a:extLst>
              </p:cNvPr>
              <p:cNvSpPr/>
              <p:nvPr/>
            </p:nvSpPr>
            <p:spPr>
              <a:xfrm>
                <a:off x="11400964" y="5125966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ylinder 14">
                <a:extLst>
                  <a:ext uri="{FF2B5EF4-FFF2-40B4-BE49-F238E27FC236}">
                    <a16:creationId xmlns="" xmlns:a16="http://schemas.microsoft.com/office/drawing/2014/main" id="{2F923CB8-288C-4170-BCDA-3C443F8F6ED5}"/>
                  </a:ext>
                </a:extLst>
              </p:cNvPr>
              <p:cNvSpPr/>
              <p:nvPr/>
            </p:nvSpPr>
            <p:spPr>
              <a:xfrm>
                <a:off x="11402578" y="4980581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ylinder 18">
                <a:extLst>
                  <a:ext uri="{FF2B5EF4-FFF2-40B4-BE49-F238E27FC236}">
                    <a16:creationId xmlns="" xmlns:a16="http://schemas.microsoft.com/office/drawing/2014/main" id="{D110F569-CCFC-4108-8E8C-E66F11A64228}"/>
                  </a:ext>
                </a:extLst>
              </p:cNvPr>
              <p:cNvSpPr/>
              <p:nvPr/>
            </p:nvSpPr>
            <p:spPr>
              <a:xfrm>
                <a:off x="11358658" y="4895998"/>
                <a:ext cx="769380" cy="151036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ylinder 19">
                <a:extLst>
                  <a:ext uri="{FF2B5EF4-FFF2-40B4-BE49-F238E27FC236}">
                    <a16:creationId xmlns="" xmlns:a16="http://schemas.microsoft.com/office/drawing/2014/main" id="{6DA65310-5FF1-4AA2-A534-074EE238D3C9}"/>
                  </a:ext>
                </a:extLst>
              </p:cNvPr>
              <p:cNvSpPr/>
              <p:nvPr/>
            </p:nvSpPr>
            <p:spPr>
              <a:xfrm>
                <a:off x="11362415" y="4804785"/>
                <a:ext cx="777351" cy="151036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rapezoid 13">
                <a:extLst>
                  <a:ext uri="{FF2B5EF4-FFF2-40B4-BE49-F238E27FC236}">
                    <a16:creationId xmlns="" xmlns:a16="http://schemas.microsoft.com/office/drawing/2014/main" id="{F1674718-06E6-4B1B-BF0A-93131354BD55}"/>
                  </a:ext>
                </a:extLst>
              </p:cNvPr>
              <p:cNvSpPr/>
              <p:nvPr/>
            </p:nvSpPr>
            <p:spPr>
              <a:xfrm rot="10800000">
                <a:off x="11295790" y="4207903"/>
                <a:ext cx="913726" cy="646333"/>
              </a:xfrm>
              <a:custGeom>
                <a:avLst/>
                <a:gdLst>
                  <a:gd name="connsiteX0" fmla="*/ 0 w 959227"/>
                  <a:gd name="connsiteY0" fmla="*/ 639866 h 639866"/>
                  <a:gd name="connsiteX1" fmla="*/ 159967 w 959227"/>
                  <a:gd name="connsiteY1" fmla="*/ 0 h 639866"/>
                  <a:gd name="connsiteX2" fmla="*/ 799261 w 959227"/>
                  <a:gd name="connsiteY2" fmla="*/ 0 h 639866"/>
                  <a:gd name="connsiteX3" fmla="*/ 959227 w 959227"/>
                  <a:gd name="connsiteY3" fmla="*/ 639866 h 639866"/>
                  <a:gd name="connsiteX4" fmla="*/ 0 w 959227"/>
                  <a:gd name="connsiteY4" fmla="*/ 639866 h 639866"/>
                  <a:gd name="connsiteX0" fmla="*/ 0 w 924058"/>
                  <a:gd name="connsiteY0" fmla="*/ 639866 h 657451"/>
                  <a:gd name="connsiteX1" fmla="*/ 159967 w 924058"/>
                  <a:gd name="connsiteY1" fmla="*/ 0 h 657451"/>
                  <a:gd name="connsiteX2" fmla="*/ 799261 w 924058"/>
                  <a:gd name="connsiteY2" fmla="*/ 0 h 657451"/>
                  <a:gd name="connsiteX3" fmla="*/ 924058 w 924058"/>
                  <a:gd name="connsiteY3" fmla="*/ 657451 h 657451"/>
                  <a:gd name="connsiteX4" fmla="*/ 0 w 924058"/>
                  <a:gd name="connsiteY4" fmla="*/ 639866 h 657451"/>
                  <a:gd name="connsiteX0" fmla="*/ 0 w 888889"/>
                  <a:gd name="connsiteY0" fmla="*/ 657450 h 657451"/>
                  <a:gd name="connsiteX1" fmla="*/ 124798 w 888889"/>
                  <a:gd name="connsiteY1" fmla="*/ 0 h 657451"/>
                  <a:gd name="connsiteX2" fmla="*/ 764092 w 888889"/>
                  <a:gd name="connsiteY2" fmla="*/ 0 h 657451"/>
                  <a:gd name="connsiteX3" fmla="*/ 888889 w 888889"/>
                  <a:gd name="connsiteY3" fmla="*/ 657451 h 657451"/>
                  <a:gd name="connsiteX4" fmla="*/ 0 w 888889"/>
                  <a:gd name="connsiteY4" fmla="*/ 657450 h 657451"/>
                  <a:gd name="connsiteX0" fmla="*/ 0 w 818551"/>
                  <a:gd name="connsiteY0" fmla="*/ 657450 h 657451"/>
                  <a:gd name="connsiteX1" fmla="*/ 54460 w 818551"/>
                  <a:gd name="connsiteY1" fmla="*/ 0 h 657451"/>
                  <a:gd name="connsiteX2" fmla="*/ 693754 w 818551"/>
                  <a:gd name="connsiteY2" fmla="*/ 0 h 657451"/>
                  <a:gd name="connsiteX3" fmla="*/ 818551 w 818551"/>
                  <a:gd name="connsiteY3" fmla="*/ 657451 h 657451"/>
                  <a:gd name="connsiteX4" fmla="*/ 0 w 818551"/>
                  <a:gd name="connsiteY4" fmla="*/ 657450 h 657451"/>
                  <a:gd name="connsiteX0" fmla="*/ 0 w 765797"/>
                  <a:gd name="connsiteY0" fmla="*/ 657450 h 675035"/>
                  <a:gd name="connsiteX1" fmla="*/ 54460 w 765797"/>
                  <a:gd name="connsiteY1" fmla="*/ 0 h 675035"/>
                  <a:gd name="connsiteX2" fmla="*/ 693754 w 765797"/>
                  <a:gd name="connsiteY2" fmla="*/ 0 h 675035"/>
                  <a:gd name="connsiteX3" fmla="*/ 765797 w 765797"/>
                  <a:gd name="connsiteY3" fmla="*/ 675035 h 675035"/>
                  <a:gd name="connsiteX4" fmla="*/ 0 w 765797"/>
                  <a:gd name="connsiteY4" fmla="*/ 657450 h 67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797" h="675035">
                    <a:moveTo>
                      <a:pt x="0" y="657450"/>
                    </a:moveTo>
                    <a:lnTo>
                      <a:pt x="54460" y="0"/>
                    </a:lnTo>
                    <a:lnTo>
                      <a:pt x="693754" y="0"/>
                    </a:lnTo>
                    <a:lnTo>
                      <a:pt x="765797" y="675035"/>
                    </a:lnTo>
                    <a:lnTo>
                      <a:pt x="0" y="6574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6C98395-81C5-4AB8-ADFA-81316F3C8E0F}"/>
              </a:ext>
            </a:extLst>
          </p:cNvPr>
          <p:cNvSpPr/>
          <p:nvPr/>
        </p:nvSpPr>
        <p:spPr>
          <a:xfrm>
            <a:off x="8345375" y="3885386"/>
            <a:ext cx="3887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৩০০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৩=১০০ মিলি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FBFE7D6C-5FA4-4D87-93C4-A3B1FF41AB32}"/>
              </a:ext>
            </a:extLst>
          </p:cNvPr>
          <p:cNvGrpSpPr/>
          <p:nvPr/>
        </p:nvGrpSpPr>
        <p:grpSpPr>
          <a:xfrm>
            <a:off x="-526878" y="2995613"/>
            <a:ext cx="2746502" cy="2746502"/>
            <a:chOff x="-526878" y="2995613"/>
            <a:chExt cx="2746502" cy="2746502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AC2476C-56D4-49E7-9714-AD2647C33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6" b="100000" l="0" r="989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6878" y="2995613"/>
              <a:ext cx="2746502" cy="2746502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94C7BFFB-4440-49AE-B28B-C56863F36236}"/>
                </a:ext>
              </a:extLst>
            </p:cNvPr>
            <p:cNvGrpSpPr/>
            <p:nvPr/>
          </p:nvGrpSpPr>
          <p:grpSpPr>
            <a:xfrm>
              <a:off x="449889" y="4170228"/>
              <a:ext cx="768941" cy="956574"/>
              <a:chOff x="3337662" y="4612584"/>
              <a:chExt cx="768941" cy="956574"/>
            </a:xfrm>
          </p:grpSpPr>
          <p:sp>
            <p:nvSpPr>
              <p:cNvPr id="24" name="Cylinder 23">
                <a:extLst>
                  <a:ext uri="{FF2B5EF4-FFF2-40B4-BE49-F238E27FC236}">
                    <a16:creationId xmlns="" xmlns:a16="http://schemas.microsoft.com/office/drawing/2014/main" id="{6AD9E316-DC77-441D-9C15-F8954AED1152}"/>
                  </a:ext>
                </a:extLst>
              </p:cNvPr>
              <p:cNvSpPr/>
              <p:nvPr/>
            </p:nvSpPr>
            <p:spPr>
              <a:xfrm>
                <a:off x="3364953" y="5367042"/>
                <a:ext cx="716471" cy="202116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ylinder 24">
                <a:extLst>
                  <a:ext uri="{FF2B5EF4-FFF2-40B4-BE49-F238E27FC236}">
                    <a16:creationId xmlns="" xmlns:a16="http://schemas.microsoft.com/office/drawing/2014/main" id="{037AD5C4-3C43-410E-88E1-E6BC6EA8D130}"/>
                  </a:ext>
                </a:extLst>
              </p:cNvPr>
              <p:cNvSpPr/>
              <p:nvPr/>
            </p:nvSpPr>
            <p:spPr>
              <a:xfrm>
                <a:off x="3365396" y="5097183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ylinder 25">
                <a:extLst>
                  <a:ext uri="{FF2B5EF4-FFF2-40B4-BE49-F238E27FC236}">
                    <a16:creationId xmlns="" xmlns:a16="http://schemas.microsoft.com/office/drawing/2014/main" id="{9F0E321D-742F-4FAE-AA85-3C1809F1DFF7}"/>
                  </a:ext>
                </a:extLst>
              </p:cNvPr>
              <p:cNvSpPr/>
              <p:nvPr/>
            </p:nvSpPr>
            <p:spPr>
              <a:xfrm>
                <a:off x="3347403" y="4882443"/>
                <a:ext cx="759197" cy="146998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ylinder 26">
                <a:extLst>
                  <a:ext uri="{FF2B5EF4-FFF2-40B4-BE49-F238E27FC236}">
                    <a16:creationId xmlns="" xmlns:a16="http://schemas.microsoft.com/office/drawing/2014/main" id="{EFFD233F-F3E5-4FA0-9B79-76D1A90BF107}"/>
                  </a:ext>
                </a:extLst>
              </p:cNvPr>
              <p:cNvSpPr/>
              <p:nvPr/>
            </p:nvSpPr>
            <p:spPr>
              <a:xfrm>
                <a:off x="3337662" y="4612584"/>
                <a:ext cx="768941" cy="327449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ylinder 27">
                <a:extLst>
                  <a:ext uri="{FF2B5EF4-FFF2-40B4-BE49-F238E27FC236}">
                    <a16:creationId xmlns="" xmlns:a16="http://schemas.microsoft.com/office/drawing/2014/main" id="{82605425-E04F-4BCE-98A8-527E701BD083}"/>
                  </a:ext>
                </a:extLst>
              </p:cNvPr>
              <p:cNvSpPr/>
              <p:nvPr/>
            </p:nvSpPr>
            <p:spPr>
              <a:xfrm>
                <a:off x="3364968" y="5220044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Cylinder 28">
                <a:extLst>
                  <a:ext uri="{FF2B5EF4-FFF2-40B4-BE49-F238E27FC236}">
                    <a16:creationId xmlns="" xmlns:a16="http://schemas.microsoft.com/office/drawing/2014/main" id="{C64BA4D7-14CF-44EF-A1F4-F6B802448907}"/>
                  </a:ext>
                </a:extLst>
              </p:cNvPr>
              <p:cNvSpPr/>
              <p:nvPr/>
            </p:nvSpPr>
            <p:spPr>
              <a:xfrm>
                <a:off x="3369211" y="4950185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07C0C5F9-D5CF-43AF-A91A-7EF0462F9A12}"/>
              </a:ext>
            </a:extLst>
          </p:cNvPr>
          <p:cNvGrpSpPr/>
          <p:nvPr/>
        </p:nvGrpSpPr>
        <p:grpSpPr>
          <a:xfrm>
            <a:off x="584126" y="2995613"/>
            <a:ext cx="2746502" cy="2746502"/>
            <a:chOff x="584126" y="2995613"/>
            <a:chExt cx="2746502" cy="2746502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DCD3B09E-125C-43E2-9FA5-6680903AD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6" b="100000" l="0" r="989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26" y="2995613"/>
              <a:ext cx="2746502" cy="2746502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19959EAB-79AF-48E9-A414-C468E51304A8}"/>
                </a:ext>
              </a:extLst>
            </p:cNvPr>
            <p:cNvGrpSpPr/>
            <p:nvPr/>
          </p:nvGrpSpPr>
          <p:grpSpPr>
            <a:xfrm>
              <a:off x="1597324" y="4551870"/>
              <a:ext cx="718830" cy="653751"/>
              <a:chOff x="3018429" y="2426721"/>
              <a:chExt cx="718830" cy="653751"/>
            </a:xfrm>
          </p:grpSpPr>
          <p:sp>
            <p:nvSpPr>
              <p:cNvPr id="31" name="Cylinder 30">
                <a:extLst>
                  <a:ext uri="{FF2B5EF4-FFF2-40B4-BE49-F238E27FC236}">
                    <a16:creationId xmlns="" xmlns:a16="http://schemas.microsoft.com/office/drawing/2014/main" id="{6AD39ADF-1860-44F6-B57B-147B6F3EC498}"/>
                  </a:ext>
                </a:extLst>
              </p:cNvPr>
              <p:cNvSpPr/>
              <p:nvPr/>
            </p:nvSpPr>
            <p:spPr>
              <a:xfrm>
                <a:off x="3018429" y="2878355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Cylinder 31">
                <a:extLst>
                  <a:ext uri="{FF2B5EF4-FFF2-40B4-BE49-F238E27FC236}">
                    <a16:creationId xmlns="" xmlns:a16="http://schemas.microsoft.com/office/drawing/2014/main" id="{BB5FE9F7-D09F-47DF-A064-A3EDCC41A44D}"/>
                  </a:ext>
                </a:extLst>
              </p:cNvPr>
              <p:cNvSpPr/>
              <p:nvPr/>
            </p:nvSpPr>
            <p:spPr>
              <a:xfrm>
                <a:off x="3020788" y="2426721"/>
                <a:ext cx="716471" cy="315532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Cylinder 32">
                <a:extLst>
                  <a:ext uri="{FF2B5EF4-FFF2-40B4-BE49-F238E27FC236}">
                    <a16:creationId xmlns="" xmlns:a16="http://schemas.microsoft.com/office/drawing/2014/main" id="{80420070-CE8F-4891-A251-7E36C9382F9D}"/>
                  </a:ext>
                </a:extLst>
              </p:cNvPr>
              <p:cNvSpPr/>
              <p:nvPr/>
            </p:nvSpPr>
            <p:spPr>
              <a:xfrm>
                <a:off x="3018490" y="2690900"/>
                <a:ext cx="716471" cy="243159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9314B042-CBEF-4756-A539-B29D8C769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30" y="2063591"/>
            <a:ext cx="4423938" cy="421327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3CD54DD-CB6B-4C2D-AB24-FF6FC06B5CF5}"/>
              </a:ext>
            </a:extLst>
          </p:cNvPr>
          <p:cNvSpPr txBox="1"/>
          <p:nvPr/>
        </p:nvSpPr>
        <p:spPr>
          <a:xfrm>
            <a:off x="4299099" y="98913"/>
            <a:ext cx="3888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জুস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ভাগ করি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Delay 2">
            <a:extLst>
              <a:ext uri="{FF2B5EF4-FFF2-40B4-BE49-F238E27FC236}">
                <a16:creationId xmlns="" xmlns:a16="http://schemas.microsoft.com/office/drawing/2014/main" id="{30C184F7-AB43-4775-B52D-985C54A6D17C}"/>
              </a:ext>
            </a:extLst>
          </p:cNvPr>
          <p:cNvSpPr/>
          <p:nvPr/>
        </p:nvSpPr>
        <p:spPr>
          <a:xfrm rot="5400000">
            <a:off x="6174637" y="4181443"/>
            <a:ext cx="1110594" cy="2593716"/>
          </a:xfrm>
          <a:prstGeom prst="flowChartDela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146FEAA-430B-41A0-94FD-B8C55491A0DA}"/>
              </a:ext>
            </a:extLst>
          </p:cNvPr>
          <p:cNvSpPr/>
          <p:nvPr/>
        </p:nvSpPr>
        <p:spPr>
          <a:xfrm>
            <a:off x="5427563" y="4407392"/>
            <a:ext cx="2599229" cy="526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B43506F0-0422-4FBB-A268-99594408A61F}"/>
              </a:ext>
            </a:extLst>
          </p:cNvPr>
          <p:cNvSpPr/>
          <p:nvPr/>
        </p:nvSpPr>
        <p:spPr>
          <a:xfrm>
            <a:off x="5435227" y="3569523"/>
            <a:ext cx="2591574" cy="8597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651555D7-B958-46CA-A9E0-2CD32F7A524C}"/>
              </a:ext>
            </a:extLst>
          </p:cNvPr>
          <p:cNvGrpSpPr/>
          <p:nvPr/>
        </p:nvGrpSpPr>
        <p:grpSpPr>
          <a:xfrm rot="3513655">
            <a:off x="3750042" y="189754"/>
            <a:ext cx="2746502" cy="2746502"/>
            <a:chOff x="1703009" y="2995613"/>
            <a:chExt cx="2746502" cy="2746502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E9DB4F0E-D004-419A-A3BB-4617A0F98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6" b="100000" l="0" r="989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009" y="2995613"/>
              <a:ext cx="2746502" cy="2746502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A221ED1E-C311-4FD2-A0D5-77FA6A2D61B6}"/>
                </a:ext>
              </a:extLst>
            </p:cNvPr>
            <p:cNvGrpSpPr/>
            <p:nvPr/>
          </p:nvGrpSpPr>
          <p:grpSpPr>
            <a:xfrm>
              <a:off x="2604883" y="3802824"/>
              <a:ext cx="913726" cy="1410010"/>
              <a:chOff x="11295790" y="4207903"/>
              <a:chExt cx="913726" cy="1410010"/>
            </a:xfrm>
          </p:grpSpPr>
          <p:sp>
            <p:nvSpPr>
              <p:cNvPr id="44" name="Cylinder 43">
                <a:extLst>
                  <a:ext uri="{FF2B5EF4-FFF2-40B4-BE49-F238E27FC236}">
                    <a16:creationId xmlns="" xmlns:a16="http://schemas.microsoft.com/office/drawing/2014/main" id="{763F8896-4423-4B93-A9D9-8FCBA9FD1A63}"/>
                  </a:ext>
                </a:extLst>
              </p:cNvPr>
              <p:cNvSpPr/>
              <p:nvPr/>
            </p:nvSpPr>
            <p:spPr>
              <a:xfrm>
                <a:off x="11400964" y="5415796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ylinder 44">
                <a:extLst>
                  <a:ext uri="{FF2B5EF4-FFF2-40B4-BE49-F238E27FC236}">
                    <a16:creationId xmlns="" xmlns:a16="http://schemas.microsoft.com/office/drawing/2014/main" id="{8673FA43-1438-4989-BC03-33E9C9A27BE9}"/>
                  </a:ext>
                </a:extLst>
              </p:cNvPr>
              <p:cNvSpPr/>
              <p:nvPr/>
            </p:nvSpPr>
            <p:spPr>
              <a:xfrm>
                <a:off x="11403262" y="5277182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ylinder 45">
                <a:extLst>
                  <a:ext uri="{FF2B5EF4-FFF2-40B4-BE49-F238E27FC236}">
                    <a16:creationId xmlns="" xmlns:a16="http://schemas.microsoft.com/office/drawing/2014/main" id="{6007857C-BF8C-4E35-8202-2BFE355915C4}"/>
                  </a:ext>
                </a:extLst>
              </p:cNvPr>
              <p:cNvSpPr/>
              <p:nvPr/>
            </p:nvSpPr>
            <p:spPr>
              <a:xfrm>
                <a:off x="11400964" y="5125966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Cylinder 46">
                <a:extLst>
                  <a:ext uri="{FF2B5EF4-FFF2-40B4-BE49-F238E27FC236}">
                    <a16:creationId xmlns="" xmlns:a16="http://schemas.microsoft.com/office/drawing/2014/main" id="{76C5E05D-5A9B-4400-98FA-16CF30C7C3B0}"/>
                  </a:ext>
                </a:extLst>
              </p:cNvPr>
              <p:cNvSpPr/>
              <p:nvPr/>
            </p:nvSpPr>
            <p:spPr>
              <a:xfrm>
                <a:off x="11402578" y="4980581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Cylinder 47">
                <a:extLst>
                  <a:ext uri="{FF2B5EF4-FFF2-40B4-BE49-F238E27FC236}">
                    <a16:creationId xmlns="" xmlns:a16="http://schemas.microsoft.com/office/drawing/2014/main" id="{65F7DA81-BF74-4DFD-A9C7-036FC381E5A5}"/>
                  </a:ext>
                </a:extLst>
              </p:cNvPr>
              <p:cNvSpPr/>
              <p:nvPr/>
            </p:nvSpPr>
            <p:spPr>
              <a:xfrm>
                <a:off x="11358658" y="4895998"/>
                <a:ext cx="769380" cy="151036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ylinder 48">
                <a:extLst>
                  <a:ext uri="{FF2B5EF4-FFF2-40B4-BE49-F238E27FC236}">
                    <a16:creationId xmlns="" xmlns:a16="http://schemas.microsoft.com/office/drawing/2014/main" id="{A24929FC-6C8B-457E-976D-2586FB6C1E6F}"/>
                  </a:ext>
                </a:extLst>
              </p:cNvPr>
              <p:cNvSpPr/>
              <p:nvPr/>
            </p:nvSpPr>
            <p:spPr>
              <a:xfrm>
                <a:off x="11362415" y="4804785"/>
                <a:ext cx="777351" cy="151036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rapezoid 13">
                <a:extLst>
                  <a:ext uri="{FF2B5EF4-FFF2-40B4-BE49-F238E27FC236}">
                    <a16:creationId xmlns="" xmlns:a16="http://schemas.microsoft.com/office/drawing/2014/main" id="{AB3A4AF1-AA0A-46E0-B5FF-60E1AC66A746}"/>
                  </a:ext>
                </a:extLst>
              </p:cNvPr>
              <p:cNvSpPr/>
              <p:nvPr/>
            </p:nvSpPr>
            <p:spPr>
              <a:xfrm rot="10800000">
                <a:off x="11295790" y="4207903"/>
                <a:ext cx="913726" cy="646333"/>
              </a:xfrm>
              <a:custGeom>
                <a:avLst/>
                <a:gdLst>
                  <a:gd name="connsiteX0" fmla="*/ 0 w 959227"/>
                  <a:gd name="connsiteY0" fmla="*/ 639866 h 639866"/>
                  <a:gd name="connsiteX1" fmla="*/ 159967 w 959227"/>
                  <a:gd name="connsiteY1" fmla="*/ 0 h 639866"/>
                  <a:gd name="connsiteX2" fmla="*/ 799261 w 959227"/>
                  <a:gd name="connsiteY2" fmla="*/ 0 h 639866"/>
                  <a:gd name="connsiteX3" fmla="*/ 959227 w 959227"/>
                  <a:gd name="connsiteY3" fmla="*/ 639866 h 639866"/>
                  <a:gd name="connsiteX4" fmla="*/ 0 w 959227"/>
                  <a:gd name="connsiteY4" fmla="*/ 639866 h 639866"/>
                  <a:gd name="connsiteX0" fmla="*/ 0 w 924058"/>
                  <a:gd name="connsiteY0" fmla="*/ 639866 h 657451"/>
                  <a:gd name="connsiteX1" fmla="*/ 159967 w 924058"/>
                  <a:gd name="connsiteY1" fmla="*/ 0 h 657451"/>
                  <a:gd name="connsiteX2" fmla="*/ 799261 w 924058"/>
                  <a:gd name="connsiteY2" fmla="*/ 0 h 657451"/>
                  <a:gd name="connsiteX3" fmla="*/ 924058 w 924058"/>
                  <a:gd name="connsiteY3" fmla="*/ 657451 h 657451"/>
                  <a:gd name="connsiteX4" fmla="*/ 0 w 924058"/>
                  <a:gd name="connsiteY4" fmla="*/ 639866 h 657451"/>
                  <a:gd name="connsiteX0" fmla="*/ 0 w 888889"/>
                  <a:gd name="connsiteY0" fmla="*/ 657450 h 657451"/>
                  <a:gd name="connsiteX1" fmla="*/ 124798 w 888889"/>
                  <a:gd name="connsiteY1" fmla="*/ 0 h 657451"/>
                  <a:gd name="connsiteX2" fmla="*/ 764092 w 888889"/>
                  <a:gd name="connsiteY2" fmla="*/ 0 h 657451"/>
                  <a:gd name="connsiteX3" fmla="*/ 888889 w 888889"/>
                  <a:gd name="connsiteY3" fmla="*/ 657451 h 657451"/>
                  <a:gd name="connsiteX4" fmla="*/ 0 w 888889"/>
                  <a:gd name="connsiteY4" fmla="*/ 657450 h 657451"/>
                  <a:gd name="connsiteX0" fmla="*/ 0 w 818551"/>
                  <a:gd name="connsiteY0" fmla="*/ 657450 h 657451"/>
                  <a:gd name="connsiteX1" fmla="*/ 54460 w 818551"/>
                  <a:gd name="connsiteY1" fmla="*/ 0 h 657451"/>
                  <a:gd name="connsiteX2" fmla="*/ 693754 w 818551"/>
                  <a:gd name="connsiteY2" fmla="*/ 0 h 657451"/>
                  <a:gd name="connsiteX3" fmla="*/ 818551 w 818551"/>
                  <a:gd name="connsiteY3" fmla="*/ 657451 h 657451"/>
                  <a:gd name="connsiteX4" fmla="*/ 0 w 818551"/>
                  <a:gd name="connsiteY4" fmla="*/ 657450 h 657451"/>
                  <a:gd name="connsiteX0" fmla="*/ 0 w 765797"/>
                  <a:gd name="connsiteY0" fmla="*/ 657450 h 675035"/>
                  <a:gd name="connsiteX1" fmla="*/ 54460 w 765797"/>
                  <a:gd name="connsiteY1" fmla="*/ 0 h 675035"/>
                  <a:gd name="connsiteX2" fmla="*/ 693754 w 765797"/>
                  <a:gd name="connsiteY2" fmla="*/ 0 h 675035"/>
                  <a:gd name="connsiteX3" fmla="*/ 765797 w 765797"/>
                  <a:gd name="connsiteY3" fmla="*/ 675035 h 675035"/>
                  <a:gd name="connsiteX4" fmla="*/ 0 w 765797"/>
                  <a:gd name="connsiteY4" fmla="*/ 657450 h 67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797" h="675035">
                    <a:moveTo>
                      <a:pt x="0" y="657450"/>
                    </a:moveTo>
                    <a:lnTo>
                      <a:pt x="54460" y="0"/>
                    </a:lnTo>
                    <a:lnTo>
                      <a:pt x="693754" y="0"/>
                    </a:lnTo>
                    <a:lnTo>
                      <a:pt x="765797" y="675035"/>
                    </a:lnTo>
                    <a:lnTo>
                      <a:pt x="0" y="6574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Arc 50">
            <a:extLst>
              <a:ext uri="{FF2B5EF4-FFF2-40B4-BE49-F238E27FC236}">
                <a16:creationId xmlns="" xmlns:a16="http://schemas.microsoft.com/office/drawing/2014/main" id="{E2A63B63-073B-416E-8C9C-F31AFAB45D96}"/>
              </a:ext>
            </a:extLst>
          </p:cNvPr>
          <p:cNvSpPr/>
          <p:nvPr/>
        </p:nvSpPr>
        <p:spPr>
          <a:xfrm rot="3171565">
            <a:off x="-1048107" y="-177690"/>
            <a:ext cx="10001801" cy="3631445"/>
          </a:xfrm>
          <a:prstGeom prst="arc">
            <a:avLst>
              <a:gd name="adj1" fmla="val 18312176"/>
              <a:gd name="adj2" fmla="val 21335754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1AAC241A-9002-490F-B685-143466F4699E}"/>
              </a:ext>
            </a:extLst>
          </p:cNvPr>
          <p:cNvGrpSpPr/>
          <p:nvPr/>
        </p:nvGrpSpPr>
        <p:grpSpPr>
          <a:xfrm rot="3419312">
            <a:off x="3750042" y="220952"/>
            <a:ext cx="2746502" cy="2746502"/>
            <a:chOff x="584126" y="2995613"/>
            <a:chExt cx="2746502" cy="2746502"/>
          </a:xfrm>
        </p:grpSpPr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022423FA-A68C-4398-A2FD-8464CC03D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6" b="100000" l="0" r="989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26" y="2995613"/>
              <a:ext cx="2746502" cy="2746502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C8C43F4B-2B4B-423C-A650-E18C62F59DC8}"/>
                </a:ext>
              </a:extLst>
            </p:cNvPr>
            <p:cNvGrpSpPr/>
            <p:nvPr/>
          </p:nvGrpSpPr>
          <p:grpSpPr>
            <a:xfrm>
              <a:off x="1597324" y="4551870"/>
              <a:ext cx="718830" cy="653751"/>
              <a:chOff x="3018429" y="2426721"/>
              <a:chExt cx="718830" cy="653751"/>
            </a:xfrm>
          </p:grpSpPr>
          <p:sp>
            <p:nvSpPr>
              <p:cNvPr id="55" name="Cylinder 54">
                <a:extLst>
                  <a:ext uri="{FF2B5EF4-FFF2-40B4-BE49-F238E27FC236}">
                    <a16:creationId xmlns="" xmlns:a16="http://schemas.microsoft.com/office/drawing/2014/main" id="{92B47EE5-4EED-451B-B708-AF4841E1EFAC}"/>
                  </a:ext>
                </a:extLst>
              </p:cNvPr>
              <p:cNvSpPr/>
              <p:nvPr/>
            </p:nvSpPr>
            <p:spPr>
              <a:xfrm>
                <a:off x="3018429" y="2878355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Cylinder 55">
                <a:extLst>
                  <a:ext uri="{FF2B5EF4-FFF2-40B4-BE49-F238E27FC236}">
                    <a16:creationId xmlns="" xmlns:a16="http://schemas.microsoft.com/office/drawing/2014/main" id="{DB8457D6-C3C3-49F4-8FC8-9531B417DB34}"/>
                  </a:ext>
                </a:extLst>
              </p:cNvPr>
              <p:cNvSpPr/>
              <p:nvPr/>
            </p:nvSpPr>
            <p:spPr>
              <a:xfrm>
                <a:off x="3020788" y="2426721"/>
                <a:ext cx="716471" cy="315532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Cylinder 56">
                <a:extLst>
                  <a:ext uri="{FF2B5EF4-FFF2-40B4-BE49-F238E27FC236}">
                    <a16:creationId xmlns="" xmlns:a16="http://schemas.microsoft.com/office/drawing/2014/main" id="{CE6A43A5-E660-4880-9073-4679C691CFBC}"/>
                  </a:ext>
                </a:extLst>
              </p:cNvPr>
              <p:cNvSpPr/>
              <p:nvPr/>
            </p:nvSpPr>
            <p:spPr>
              <a:xfrm>
                <a:off x="3018490" y="2690900"/>
                <a:ext cx="716471" cy="243159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A5F7DD7-B870-48CE-888C-B923EF722B90}"/>
              </a:ext>
            </a:extLst>
          </p:cNvPr>
          <p:cNvGrpSpPr/>
          <p:nvPr/>
        </p:nvGrpSpPr>
        <p:grpSpPr>
          <a:xfrm rot="3365396">
            <a:off x="3760779" y="219452"/>
            <a:ext cx="2746502" cy="2746502"/>
            <a:chOff x="-526878" y="2995613"/>
            <a:chExt cx="2746502" cy="2746502"/>
          </a:xfrm>
        </p:grpSpPr>
        <p:pic>
          <p:nvPicPr>
            <p:cNvPr id="77" name="Picture 76">
              <a:extLst>
                <a:ext uri="{FF2B5EF4-FFF2-40B4-BE49-F238E27FC236}">
                  <a16:creationId xmlns="" xmlns:a16="http://schemas.microsoft.com/office/drawing/2014/main" id="{966C7B75-9F36-4013-A99B-DF13B28F3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36" b="100000" l="0" r="989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6878" y="2995613"/>
              <a:ext cx="2746502" cy="2746502"/>
            </a:xfrm>
            <a:prstGeom prst="rect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430DCA71-62CD-4003-8264-0552E3B01278}"/>
                </a:ext>
              </a:extLst>
            </p:cNvPr>
            <p:cNvGrpSpPr/>
            <p:nvPr/>
          </p:nvGrpSpPr>
          <p:grpSpPr>
            <a:xfrm>
              <a:off x="449889" y="4170228"/>
              <a:ext cx="768941" cy="956574"/>
              <a:chOff x="3337662" y="4612584"/>
              <a:chExt cx="768941" cy="956574"/>
            </a:xfrm>
          </p:grpSpPr>
          <p:sp>
            <p:nvSpPr>
              <p:cNvPr id="79" name="Cylinder 78">
                <a:extLst>
                  <a:ext uri="{FF2B5EF4-FFF2-40B4-BE49-F238E27FC236}">
                    <a16:creationId xmlns="" xmlns:a16="http://schemas.microsoft.com/office/drawing/2014/main" id="{8973A6FE-8847-433A-A199-713C6AE547F4}"/>
                  </a:ext>
                </a:extLst>
              </p:cNvPr>
              <p:cNvSpPr/>
              <p:nvPr/>
            </p:nvSpPr>
            <p:spPr>
              <a:xfrm>
                <a:off x="3364953" y="5367042"/>
                <a:ext cx="716471" cy="202116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Cylinder 79">
                <a:extLst>
                  <a:ext uri="{FF2B5EF4-FFF2-40B4-BE49-F238E27FC236}">
                    <a16:creationId xmlns="" xmlns:a16="http://schemas.microsoft.com/office/drawing/2014/main" id="{AF789788-277F-423A-824E-55CBCA96FC46}"/>
                  </a:ext>
                </a:extLst>
              </p:cNvPr>
              <p:cNvSpPr/>
              <p:nvPr/>
            </p:nvSpPr>
            <p:spPr>
              <a:xfrm>
                <a:off x="3365396" y="5097183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Cylinder 80">
                <a:extLst>
                  <a:ext uri="{FF2B5EF4-FFF2-40B4-BE49-F238E27FC236}">
                    <a16:creationId xmlns="" xmlns:a16="http://schemas.microsoft.com/office/drawing/2014/main" id="{4B1C1607-9D6D-417E-9FA2-B2907D71EA03}"/>
                  </a:ext>
                </a:extLst>
              </p:cNvPr>
              <p:cNvSpPr/>
              <p:nvPr/>
            </p:nvSpPr>
            <p:spPr>
              <a:xfrm>
                <a:off x="3347403" y="4882443"/>
                <a:ext cx="759197" cy="146998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Cylinder 81">
                <a:extLst>
                  <a:ext uri="{FF2B5EF4-FFF2-40B4-BE49-F238E27FC236}">
                    <a16:creationId xmlns="" xmlns:a16="http://schemas.microsoft.com/office/drawing/2014/main" id="{473A8DAB-40CA-4CAB-989E-DB65BEE7E19D}"/>
                  </a:ext>
                </a:extLst>
              </p:cNvPr>
              <p:cNvSpPr/>
              <p:nvPr/>
            </p:nvSpPr>
            <p:spPr>
              <a:xfrm>
                <a:off x="3337662" y="4612584"/>
                <a:ext cx="768941" cy="327449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Cylinder 82">
                <a:extLst>
                  <a:ext uri="{FF2B5EF4-FFF2-40B4-BE49-F238E27FC236}">
                    <a16:creationId xmlns="" xmlns:a16="http://schemas.microsoft.com/office/drawing/2014/main" id="{A4598E63-FC3B-4DDA-94C4-756F06CCF1BB}"/>
                  </a:ext>
                </a:extLst>
              </p:cNvPr>
              <p:cNvSpPr/>
              <p:nvPr/>
            </p:nvSpPr>
            <p:spPr>
              <a:xfrm>
                <a:off x="3364968" y="5220044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Cylinder 83">
                <a:extLst>
                  <a:ext uri="{FF2B5EF4-FFF2-40B4-BE49-F238E27FC236}">
                    <a16:creationId xmlns="" xmlns:a16="http://schemas.microsoft.com/office/drawing/2014/main" id="{CEA903ED-DE3D-4E1E-AE98-0200557ADC24}"/>
                  </a:ext>
                </a:extLst>
              </p:cNvPr>
              <p:cNvSpPr/>
              <p:nvPr/>
            </p:nvSpPr>
            <p:spPr>
              <a:xfrm>
                <a:off x="3369211" y="4950185"/>
                <a:ext cx="716471" cy="202117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8" name="Arc 87">
            <a:extLst>
              <a:ext uri="{FF2B5EF4-FFF2-40B4-BE49-F238E27FC236}">
                <a16:creationId xmlns="" xmlns:a16="http://schemas.microsoft.com/office/drawing/2014/main" id="{EB74D195-29D8-402A-B225-E84B878AD2CF}"/>
              </a:ext>
            </a:extLst>
          </p:cNvPr>
          <p:cNvSpPr/>
          <p:nvPr/>
        </p:nvSpPr>
        <p:spPr>
          <a:xfrm rot="3171565">
            <a:off x="-1040517" y="-196935"/>
            <a:ext cx="10001801" cy="3631445"/>
          </a:xfrm>
          <a:prstGeom prst="arc">
            <a:avLst>
              <a:gd name="adj1" fmla="val 18312176"/>
              <a:gd name="adj2" fmla="val 21335754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 88">
            <a:extLst>
              <a:ext uri="{FF2B5EF4-FFF2-40B4-BE49-F238E27FC236}">
                <a16:creationId xmlns="" xmlns:a16="http://schemas.microsoft.com/office/drawing/2014/main" id="{2A45BC36-212B-406B-856C-4F414131BCBB}"/>
              </a:ext>
            </a:extLst>
          </p:cNvPr>
          <p:cNvSpPr/>
          <p:nvPr/>
        </p:nvSpPr>
        <p:spPr>
          <a:xfrm rot="3171565">
            <a:off x="-1040519" y="-146627"/>
            <a:ext cx="10001801" cy="3631445"/>
          </a:xfrm>
          <a:prstGeom prst="arc">
            <a:avLst>
              <a:gd name="adj1" fmla="val 18312176"/>
              <a:gd name="adj2" fmla="val 21335754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31EC5704-6232-47A5-A9A2-EE389CF0C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4F4C98EC-E168-4AD5-B8B3-F87C6E1BA1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9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1211 -0.3877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2864 -0.4233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-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0"/>
                            </p:stCondLst>
                            <p:childTnLst>
                              <p:par>
                                <p:cTn id="8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1966 -0.420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2" grpId="0"/>
      <p:bldP spid="38" grpId="0"/>
      <p:bldP spid="38" grpId="1"/>
      <p:bldP spid="3" grpId="0" animBg="1"/>
      <p:bldP spid="4" grpId="0" animBg="1"/>
      <p:bldP spid="37" grpId="0" animBg="1"/>
      <p:bldP spid="51" grpId="0" animBg="1"/>
      <p:bldP spid="51" grpId="1" animBg="1"/>
      <p:bldP spid="88" grpId="0" animBg="1"/>
      <p:bldP spid="88" grpId="1" animBg="1"/>
      <p:bldP spid="89" grpId="0" animBg="1"/>
      <p:bldP spid="8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9D66133-8F74-4F6A-994A-2AEB59339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39" y="1595075"/>
            <a:ext cx="4693695" cy="46936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9BE78D0-8FA3-4338-9951-7C1AB802D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9" y="1955402"/>
            <a:ext cx="4860582" cy="4526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D98F036-ECAE-472D-A5EE-458A25A835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17" r="99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546" y="1988429"/>
            <a:ext cx="2999712" cy="19516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D1D7ECF-ADFF-46AE-849E-5688B196BBAE}"/>
              </a:ext>
            </a:extLst>
          </p:cNvPr>
          <p:cNvGrpSpPr/>
          <p:nvPr/>
        </p:nvGrpSpPr>
        <p:grpSpPr>
          <a:xfrm rot="307799">
            <a:off x="5124235" y="2321949"/>
            <a:ext cx="1818333" cy="1113562"/>
            <a:chOff x="5910386" y="1240801"/>
            <a:chExt cx="1818333" cy="1113562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B6A59B84-95C1-4F8D-AC07-57AAA296C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5989278" y="1249580"/>
              <a:ext cx="739225" cy="7392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6B7DC012-6C7B-4517-99BB-527B2ED31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496342" y="1245191"/>
              <a:ext cx="739225" cy="7392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14421EA8-6A55-45C3-A56E-AAAC51110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989494" y="1240801"/>
              <a:ext cx="739225" cy="7392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8DB967CC-284B-4D2F-B2C2-5EEDD536F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5910386" y="1615138"/>
              <a:ext cx="739225" cy="7392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EB589256-8DCF-400D-B7FA-4F859D780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417450" y="1610749"/>
              <a:ext cx="739225" cy="7392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FE469422-33EB-4B1D-BF27-F5182EF17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910602" y="1606359"/>
              <a:ext cx="739225" cy="73922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46ADB7E-7C45-4D2C-AE26-F8AE826B2D13}"/>
              </a:ext>
            </a:extLst>
          </p:cNvPr>
          <p:cNvSpPr txBox="1"/>
          <p:nvPr/>
        </p:nvSpPr>
        <p:spPr>
          <a:xfrm>
            <a:off x="3042896" y="375790"/>
            <a:ext cx="530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অন্যভাবে বোঝার চেষ্টা করি</a:t>
            </a:r>
            <a:r>
              <a:rPr lang="bn-I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C828C19-5DC4-456E-97B9-F70F55B40097}"/>
              </a:ext>
            </a:extLst>
          </p:cNvPr>
          <p:cNvGrpSpPr/>
          <p:nvPr/>
        </p:nvGrpSpPr>
        <p:grpSpPr>
          <a:xfrm>
            <a:off x="1585505" y="3602205"/>
            <a:ext cx="1705747" cy="1109172"/>
            <a:chOff x="1585505" y="3602205"/>
            <a:chExt cx="1705747" cy="1109172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4518581E-FC98-47C5-B802-1E5ED64F2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1664397" y="3606594"/>
              <a:ext cx="739225" cy="73922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F35BCA54-11C5-4B86-A199-4DC06F495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171461" y="3602205"/>
              <a:ext cx="739225" cy="7392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B930E3C5-8DA7-4542-ABDF-41CD43C39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552027" y="3884633"/>
              <a:ext cx="739225" cy="7392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981E1F45-66B7-4BE9-B58D-4C7C3D87E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1585505" y="3972152"/>
              <a:ext cx="739225" cy="7392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FF06A7B8-AE85-452A-893E-B8745DCEC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2092569" y="3967763"/>
              <a:ext cx="739225" cy="739225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DD24E2B1-B927-49A2-A08B-0AD5CCDD74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37">
            <a:off x="10266977" y="3974739"/>
            <a:ext cx="739225" cy="73922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F0862A48-C3B2-4DB3-AD3A-1690A4677ED8}"/>
              </a:ext>
            </a:extLst>
          </p:cNvPr>
          <p:cNvGrpSpPr/>
          <p:nvPr/>
        </p:nvGrpSpPr>
        <p:grpSpPr>
          <a:xfrm rot="342385">
            <a:off x="8826396" y="3607389"/>
            <a:ext cx="1818333" cy="1113562"/>
            <a:chOff x="5910386" y="1240801"/>
            <a:chExt cx="1818333" cy="1113562"/>
          </a:xfrm>
        </p:grpSpPr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0E98D403-A376-4979-812A-92380824C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5989278" y="1249580"/>
              <a:ext cx="739225" cy="73922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3CB851AB-4F50-48A7-AFEC-B52356CDC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496342" y="1245191"/>
              <a:ext cx="739225" cy="73922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9BAB773D-E1EF-4C49-9A05-28EC88788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989494" y="1240801"/>
              <a:ext cx="739225" cy="73922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75A33F5B-204A-4163-9946-C6990BD27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5910386" y="1615138"/>
              <a:ext cx="739225" cy="73922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014AB710-5447-4D62-A34F-A7770B2DD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417450" y="1610749"/>
              <a:ext cx="739225" cy="73922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C930D4CA-435C-4F9E-994F-76F271BEA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637">
              <a:off x="6910602" y="1606359"/>
              <a:ext cx="739225" cy="739225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9FEE0A3-B8F8-4FB0-AE79-FF059B4B79C8}"/>
              </a:ext>
            </a:extLst>
          </p:cNvPr>
          <p:cNvSpPr txBox="1"/>
          <p:nvPr/>
        </p:nvSpPr>
        <p:spPr>
          <a:xfrm>
            <a:off x="1552687" y="5149867"/>
            <a:ext cx="23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 ৫টি আপেল  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7C30CD1D-BF45-4D25-99B3-851CCA6C7F8B}"/>
              </a:ext>
            </a:extLst>
          </p:cNvPr>
          <p:cNvSpPr txBox="1"/>
          <p:nvPr/>
        </p:nvSpPr>
        <p:spPr>
          <a:xfrm>
            <a:off x="5040617" y="3967823"/>
            <a:ext cx="2205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 ৬টি আপেল  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D4C22F3-5737-4024-A570-192D323EDB6B}"/>
              </a:ext>
            </a:extLst>
          </p:cNvPr>
          <p:cNvSpPr txBox="1"/>
          <p:nvPr/>
        </p:nvSpPr>
        <p:spPr>
          <a:xfrm>
            <a:off x="8960105" y="5636426"/>
            <a:ext cx="225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 ৭টি আপেল  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9519866-3EED-4188-8040-520F2A858272}"/>
              </a:ext>
            </a:extLst>
          </p:cNvPr>
          <p:cNvSpPr txBox="1"/>
          <p:nvPr/>
        </p:nvSpPr>
        <p:spPr>
          <a:xfrm>
            <a:off x="7182826" y="1524682"/>
            <a:ext cx="489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আ</a:t>
            </a:r>
            <a:r>
              <a:rPr lang="bn-IN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ঝুড়িতে রাখি 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="" xmlns:a16="http://schemas.microsoft.com/office/drawing/2014/main" id="{82565741-16ED-487A-B1FE-6A049D4E3D15}"/>
              </a:ext>
            </a:extLst>
          </p:cNvPr>
          <p:cNvSpPr/>
          <p:nvPr/>
        </p:nvSpPr>
        <p:spPr>
          <a:xfrm>
            <a:off x="9349760" y="2026156"/>
            <a:ext cx="883753" cy="48806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F0CEE78-3A01-462F-94A5-41E9204ABD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2913" y="5712032"/>
            <a:ext cx="1005927" cy="1121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51D580-2705-4DC7-9BFE-20A337D406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8199" y="5729052"/>
            <a:ext cx="1371719" cy="1121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2D2B7-34CA-4907-A352-D83233F779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9735" y="5736239"/>
            <a:ext cx="1347333" cy="1121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817B3BB-C265-43E8-AEEC-A699F2A530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23231" y="5750120"/>
            <a:ext cx="1670449" cy="11217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933C06F-C4A3-4609-9B9D-40F4BD8DA417}"/>
              </a:ext>
            </a:extLst>
          </p:cNvPr>
          <p:cNvSpPr/>
          <p:nvPr/>
        </p:nvSpPr>
        <p:spPr>
          <a:xfrm>
            <a:off x="6075481" y="5980736"/>
            <a:ext cx="1201622" cy="501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</a:rPr>
              <a:t>=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265B6BCB-2B63-4795-BE7F-0B84F6E5B4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" y="382977"/>
            <a:ext cx="1164688" cy="6308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7E84AD65-FD04-4174-BA40-7880F77699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78" y="302568"/>
            <a:ext cx="754746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8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50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37136 0.1192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55378 -0.0622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82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4113</TotalTime>
  <Words>504</Words>
  <Application>Microsoft Office PowerPoint</Application>
  <PresentationFormat>Widescreen</PresentationFormat>
  <Paragraphs>122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user</cp:lastModifiedBy>
  <cp:revision>257</cp:revision>
  <dcterms:created xsi:type="dcterms:W3CDTF">2019-06-25T15:15:19Z</dcterms:created>
  <dcterms:modified xsi:type="dcterms:W3CDTF">2020-02-07T16:09:02Z</dcterms:modified>
</cp:coreProperties>
</file>