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87" r:id="rId3"/>
    <p:sldId id="288" r:id="rId4"/>
    <p:sldId id="289" r:id="rId5"/>
    <p:sldId id="290" r:id="rId6"/>
    <p:sldId id="291" r:id="rId7"/>
    <p:sldId id="306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6" d="100"/>
          <a:sy n="76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8D5F0-EB9A-4E94-AD2B-740F8313E0A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B9D6-5B7D-4963-AE4F-6F5D661A9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11016" y="154745"/>
            <a:ext cx="11802794" cy="65555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9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5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6000">
              <a:schemeClr val="accent1">
                <a:lumMod val="45000"/>
                <a:lumOff val="55000"/>
              </a:schemeClr>
            </a:gs>
            <a:gs pos="75000">
              <a:schemeClr val="tx1">
                <a:lumMod val="95000"/>
                <a:lumOff val="5000"/>
              </a:schemeClr>
            </a:gs>
            <a:gs pos="41000">
              <a:srgbClr val="002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4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gif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04DBB54-02F3-419D-A305-B48F3900A7AE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998E4B-499C-4320-B1C7-E479A535D294}"/>
              </a:ext>
            </a:extLst>
          </p:cNvPr>
          <p:cNvSpPr txBox="1"/>
          <p:nvPr/>
        </p:nvSpPr>
        <p:spPr>
          <a:xfrm>
            <a:off x="3682652" y="1520227"/>
            <a:ext cx="5777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E0D7E9-BA82-4FC1-9D48-0B074E0A1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26" y="2447114"/>
            <a:ext cx="3962147" cy="411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E99E5D-50DF-4AD9-AC65-A3C69BA28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0" y="501061"/>
            <a:ext cx="861203" cy="903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E80073-4B5F-43F3-8813-78EAAE2D0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41" y="502502"/>
            <a:ext cx="913918" cy="900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635989B-DAD9-4F0C-862B-F49DB2C64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1" y="501062"/>
            <a:ext cx="1438435" cy="7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8140903-D656-4D1B-A069-9ED6FFC37762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73A17A-6749-40A8-A465-ECEA3CD32534}"/>
              </a:ext>
            </a:extLst>
          </p:cNvPr>
          <p:cNvSpPr txBox="1"/>
          <p:nvPr/>
        </p:nvSpPr>
        <p:spPr>
          <a:xfrm>
            <a:off x="825290" y="478369"/>
            <a:ext cx="311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C94B19-E6B0-453B-A1E2-E842467F7198}"/>
              </a:ext>
            </a:extLst>
          </p:cNvPr>
          <p:cNvSpPr txBox="1"/>
          <p:nvPr/>
        </p:nvSpPr>
        <p:spPr>
          <a:xfrm>
            <a:off x="2513427" y="1265836"/>
            <a:ext cx="3887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BAA7C3-B43F-420D-88CA-0E3084833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05" y="3133969"/>
            <a:ext cx="2324100" cy="1971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8E5D39-A160-44A6-82EA-13FB67761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40" y="2053302"/>
            <a:ext cx="3646162" cy="3761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FCFC99-B754-449C-B432-B7A023A512B9}"/>
              </a:ext>
            </a:extLst>
          </p:cNvPr>
          <p:cNvSpPr txBox="1"/>
          <p:nvPr/>
        </p:nvSpPr>
        <p:spPr>
          <a:xfrm rot="20543677">
            <a:off x="899221" y="3993337"/>
            <a:ext cx="14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0909CA-0142-4814-B2AC-7579675E8B5B}"/>
              </a:ext>
            </a:extLst>
          </p:cNvPr>
          <p:cNvSpPr txBox="1"/>
          <p:nvPr/>
        </p:nvSpPr>
        <p:spPr>
          <a:xfrm rot="19537667">
            <a:off x="8913242" y="2345536"/>
            <a:ext cx="14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E4784478-995A-479F-93D7-88C2FBBFFA8E}"/>
              </a:ext>
            </a:extLst>
          </p:cNvPr>
          <p:cNvSpPr/>
          <p:nvPr/>
        </p:nvSpPr>
        <p:spPr>
          <a:xfrm rot="20530442">
            <a:off x="558678" y="3794874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68F5E182-EF8C-4DC7-95BB-546304AF06BC}"/>
              </a:ext>
            </a:extLst>
          </p:cNvPr>
          <p:cNvSpPr/>
          <p:nvPr/>
        </p:nvSpPr>
        <p:spPr>
          <a:xfrm rot="8680218">
            <a:off x="8211949" y="2317055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5C35E7-830C-4FD1-8CBD-AB3E2A07D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480" y="1144847"/>
            <a:ext cx="300558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3E09A26-0404-469F-9B62-2540710236D4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EBD699-9086-4707-9F8B-84FCFC21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5" y="2115530"/>
            <a:ext cx="4343138" cy="384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8553A7-4ACD-4D95-B716-60BD077E7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88" y="2203357"/>
            <a:ext cx="2841919" cy="384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A43834-F6B7-4DB0-AF45-B47B7BEF8FA2}"/>
              </a:ext>
            </a:extLst>
          </p:cNvPr>
          <p:cNvSpPr txBox="1"/>
          <p:nvPr/>
        </p:nvSpPr>
        <p:spPr>
          <a:xfrm>
            <a:off x="825290" y="478369"/>
            <a:ext cx="311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DED31C-0341-4726-9A76-1D9899B75A2B}"/>
              </a:ext>
            </a:extLst>
          </p:cNvPr>
          <p:cNvSpPr txBox="1"/>
          <p:nvPr/>
        </p:nvSpPr>
        <p:spPr>
          <a:xfrm>
            <a:off x="2513426" y="1265836"/>
            <a:ext cx="4126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3B3A21-387A-49E1-9448-95BDE2ADB071}"/>
              </a:ext>
            </a:extLst>
          </p:cNvPr>
          <p:cNvSpPr txBox="1"/>
          <p:nvPr/>
        </p:nvSpPr>
        <p:spPr>
          <a:xfrm>
            <a:off x="1165447" y="3445600"/>
            <a:ext cx="14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4A8084-C4CD-4F85-A371-031FA9608A33}"/>
              </a:ext>
            </a:extLst>
          </p:cNvPr>
          <p:cNvSpPr txBox="1"/>
          <p:nvPr/>
        </p:nvSpPr>
        <p:spPr>
          <a:xfrm rot="20052794">
            <a:off x="9204090" y="2679653"/>
            <a:ext cx="14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54732DC2-41EC-47CF-B306-A8D7F65E5381}"/>
              </a:ext>
            </a:extLst>
          </p:cNvPr>
          <p:cNvSpPr/>
          <p:nvPr/>
        </p:nvSpPr>
        <p:spPr>
          <a:xfrm>
            <a:off x="834418" y="3306208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6594F2B7-8D87-4EBE-9AC5-05CA9FF6CEFB}"/>
              </a:ext>
            </a:extLst>
          </p:cNvPr>
          <p:cNvSpPr/>
          <p:nvPr/>
        </p:nvSpPr>
        <p:spPr>
          <a:xfrm rot="9231109">
            <a:off x="8488234" y="2592327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A8866E3-3868-4E58-9BFF-D03E4F4C2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551" y="1141307"/>
            <a:ext cx="300558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2D7AF76-F0FA-4DD6-AC44-5CFF69C5C94C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1DC58F-28A2-45CD-AFCA-A5EA3DB3136C}"/>
              </a:ext>
            </a:extLst>
          </p:cNvPr>
          <p:cNvSpPr txBox="1"/>
          <p:nvPr/>
        </p:nvSpPr>
        <p:spPr>
          <a:xfrm>
            <a:off x="825290" y="478369"/>
            <a:ext cx="311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FDB815-3614-4B69-BD79-541DB95C3250}"/>
              </a:ext>
            </a:extLst>
          </p:cNvPr>
          <p:cNvSpPr txBox="1"/>
          <p:nvPr/>
        </p:nvSpPr>
        <p:spPr>
          <a:xfrm>
            <a:off x="2955387" y="1387547"/>
            <a:ext cx="425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78283D-E83B-4E7E-A338-CB7B566F6BD2}"/>
              </a:ext>
            </a:extLst>
          </p:cNvPr>
          <p:cNvSpPr txBox="1"/>
          <p:nvPr/>
        </p:nvSpPr>
        <p:spPr>
          <a:xfrm rot="459580">
            <a:off x="1220251" y="2917019"/>
            <a:ext cx="14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EB13BE-CE12-48A5-8FA5-D3403445B816}"/>
              </a:ext>
            </a:extLst>
          </p:cNvPr>
          <p:cNvSpPr txBox="1"/>
          <p:nvPr/>
        </p:nvSpPr>
        <p:spPr>
          <a:xfrm rot="20804577">
            <a:off x="9041422" y="3325171"/>
            <a:ext cx="14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84FA71-030C-47CB-B6F4-C274C50E6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83" y="2501012"/>
            <a:ext cx="1903818" cy="3183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9D10C4C-C734-4B74-A71C-35CF7D475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06" y="2004451"/>
            <a:ext cx="3479391" cy="3906109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F371F6DD-AE36-44A5-A293-7DC25CD4251C}"/>
              </a:ext>
            </a:extLst>
          </p:cNvPr>
          <p:cNvSpPr/>
          <p:nvPr/>
        </p:nvSpPr>
        <p:spPr>
          <a:xfrm rot="500348">
            <a:off x="968245" y="2777628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F855DBC3-971B-475A-A5C3-82912D9C8B73}"/>
              </a:ext>
            </a:extLst>
          </p:cNvPr>
          <p:cNvSpPr/>
          <p:nvPr/>
        </p:nvSpPr>
        <p:spPr>
          <a:xfrm rot="9981588">
            <a:off x="8296204" y="3222670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57DCCD-9728-4B38-937C-F1471539D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397" y="1261277"/>
            <a:ext cx="300558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1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C2056EC-F37C-42D4-B1E9-62235028EB86}"/>
              </a:ext>
            </a:extLst>
          </p:cNvPr>
          <p:cNvSpPr/>
          <p:nvPr/>
        </p:nvSpPr>
        <p:spPr>
          <a:xfrm>
            <a:off x="321210" y="133643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A87EC5-AEDE-4036-987A-2C5244BC8DC3}"/>
              </a:ext>
            </a:extLst>
          </p:cNvPr>
          <p:cNvSpPr txBox="1"/>
          <p:nvPr/>
        </p:nvSpPr>
        <p:spPr>
          <a:xfrm>
            <a:off x="642410" y="473072"/>
            <a:ext cx="858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মোটা ও চিকন আলাদাভাবে সাজাই-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0A83F274-6FE5-4C8D-8312-356AF7EB8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232350"/>
              </p:ext>
            </p:extLst>
          </p:nvPr>
        </p:nvGraphicFramePr>
        <p:xfrm>
          <a:off x="1192145" y="3235568"/>
          <a:ext cx="9491076" cy="2961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4931">
                  <a:extLst>
                    <a:ext uri="{9D8B030D-6E8A-4147-A177-3AD203B41FA5}">
                      <a16:colId xmlns="" xmlns:a16="http://schemas.microsoft.com/office/drawing/2014/main" val="3554208758"/>
                    </a:ext>
                  </a:extLst>
                </a:gridCol>
                <a:gridCol w="7606145">
                  <a:extLst>
                    <a:ext uri="{9D8B030D-6E8A-4147-A177-3AD203B41FA5}">
                      <a16:colId xmlns="" xmlns:a16="http://schemas.microsoft.com/office/drawing/2014/main" val="2975748667"/>
                    </a:ext>
                  </a:extLst>
                </a:gridCol>
              </a:tblGrid>
              <a:tr h="1480668">
                <a:tc>
                  <a:txBody>
                    <a:bodyPr/>
                    <a:lstStyle/>
                    <a:p>
                      <a:endParaRPr kumimoji="0" lang="bn-IN" sz="28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r>
                        <a:rPr kumimoji="0" lang="bn-IN" sz="4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মোটা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6237330"/>
                  </a:ext>
                </a:extLst>
              </a:tr>
              <a:tr h="1480668">
                <a:tc>
                  <a:txBody>
                    <a:bodyPr/>
                    <a:lstStyle/>
                    <a:p>
                      <a:endParaRPr kumimoji="0" lang="bn-IN" sz="28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r>
                        <a:rPr kumimoji="0" lang="bn-IN" sz="4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চিকন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725181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C2747F-7991-426B-BDE9-1F224704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37" y="1403619"/>
            <a:ext cx="1085877" cy="1398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40460C3-BBCE-4260-B0C7-AEC0AB8D5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00" y="1561483"/>
            <a:ext cx="1527316" cy="1190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E4705CF-15EB-473F-8DDF-0E357ABB1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0" y="1598992"/>
            <a:ext cx="1834480" cy="11793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22893B6-9DFB-4B6F-B777-A545A35FE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40" y="1498676"/>
            <a:ext cx="1995867" cy="1328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3FE899-ACC2-4A1F-8D59-6E200BDDC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87" y="1403619"/>
            <a:ext cx="1635086" cy="1635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449082-B70F-4221-A7B8-69B2C3CADB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99" y="1249822"/>
            <a:ext cx="1637991" cy="16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15222 0.261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1472 0.48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06562 0.466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6771 0.272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2409 0.471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7669 0.277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CA7ECC0-96B3-4904-B343-081EC4AFD889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51C4E8-01B0-4715-A9DF-7AC034F46898}"/>
              </a:ext>
            </a:extLst>
          </p:cNvPr>
          <p:cNvSpPr txBox="1"/>
          <p:nvPr/>
        </p:nvSpPr>
        <p:spPr>
          <a:xfrm>
            <a:off x="5430704" y="788780"/>
            <a:ext cx="437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কোনটি বলো-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C6B3D1-0A22-4537-9D45-13A0DD33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94" y="2950899"/>
            <a:ext cx="4393485" cy="25791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6082E6E-1ED7-4EC4-8166-A673FA8E5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98810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9" y="2147575"/>
            <a:ext cx="6681427" cy="37415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8FED41BC-EFD8-4E1A-98AA-52FF360D9051}"/>
              </a:ext>
            </a:extLst>
          </p:cNvPr>
          <p:cNvSpPr/>
          <p:nvPr/>
        </p:nvSpPr>
        <p:spPr>
          <a:xfrm>
            <a:off x="1970321" y="2046608"/>
            <a:ext cx="4373034" cy="438108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="" xmlns:a16="http://schemas.microsoft.com/office/drawing/2014/main" id="{41428787-9B67-46CF-A59A-D9A286B858B0}"/>
              </a:ext>
            </a:extLst>
          </p:cNvPr>
          <p:cNvSpPr txBox="1">
            <a:spLocks/>
          </p:cNvSpPr>
          <p:nvPr/>
        </p:nvSpPr>
        <p:spPr>
          <a:xfrm rot="16200000">
            <a:off x="184324" y="-189339"/>
            <a:ext cx="2690417" cy="3057305"/>
          </a:xfrm>
          <a:prstGeom prst="teardrop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normalizeH="0" baseline="0" noProof="0" dirty="0">
              <a:ln w="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479D15-397A-4313-941F-E4FECE5A2307}"/>
              </a:ext>
            </a:extLst>
          </p:cNvPr>
          <p:cNvSpPr txBox="1"/>
          <p:nvPr/>
        </p:nvSpPr>
        <p:spPr>
          <a:xfrm rot="19950744">
            <a:off x="245998" y="766773"/>
            <a:ext cx="282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7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IN" sz="72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7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88A679-8453-4FCF-929A-54AE42FD1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27" y="2324721"/>
            <a:ext cx="2796388" cy="2710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09DDD3-5580-4F53-B2CC-B24251092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8262">
            <a:off x="6407942" y="3299718"/>
            <a:ext cx="1751513" cy="1697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F6E5FE-B16F-45EC-B1A4-AE5885697AFC}"/>
              </a:ext>
            </a:extLst>
          </p:cNvPr>
          <p:cNvSpPr txBox="1"/>
          <p:nvPr/>
        </p:nvSpPr>
        <p:spPr>
          <a:xfrm>
            <a:off x="5304579" y="1168373"/>
            <a:ext cx="504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কোনটি বলো-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8DA775D-D514-406D-B0D1-5F441F9E85D2}"/>
              </a:ext>
            </a:extLst>
          </p:cNvPr>
          <p:cNvSpPr/>
          <p:nvPr/>
        </p:nvSpPr>
        <p:spPr>
          <a:xfrm>
            <a:off x="5907996" y="2972444"/>
            <a:ext cx="2510239" cy="2537044"/>
          </a:xfrm>
          <a:prstGeom prst="ellipse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10" grpId="0" animBg="1"/>
      <p:bldP spid="5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4B2DB98-9AA9-480C-A6F9-EECE8C91D542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129C3C-D90D-45E5-9B50-02BCEF0A559E}"/>
              </a:ext>
            </a:extLst>
          </p:cNvPr>
          <p:cNvSpPr txBox="1"/>
          <p:nvPr/>
        </p:nvSpPr>
        <p:spPr>
          <a:xfrm>
            <a:off x="2019254" y="2964359"/>
            <a:ext cx="817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ক্লাশে আবার দেখা হবে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5065CF-2342-488D-93B5-D4BEAE97F715}"/>
              </a:ext>
            </a:extLst>
          </p:cNvPr>
          <p:cNvSpPr txBox="1"/>
          <p:nvPr/>
        </p:nvSpPr>
        <p:spPr>
          <a:xfrm>
            <a:off x="1660259" y="2964359"/>
            <a:ext cx="817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647A84-0D54-456E-8E9B-DA50A43E185D}"/>
              </a:ext>
            </a:extLst>
          </p:cNvPr>
          <p:cNvSpPr txBox="1"/>
          <p:nvPr/>
        </p:nvSpPr>
        <p:spPr>
          <a:xfrm>
            <a:off x="2030974" y="2641194"/>
            <a:ext cx="817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123716-9AE5-493B-A996-1FAA556B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73" y="3263705"/>
            <a:ext cx="3679801" cy="37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3 1.11111E-6 C 0.01745 0.04398 0.04805 0.10092 0.09597 0.06204 C 0.16576 0.00648 0.11433 -0.22408 0.19753 -0.29097 C 0.27214 -0.34977 0.28191 -0.12037 0.35417 -0.17847 C 0.4293 -0.23796 0.35339 -0.34931 0.43399 -0.41343 C 0.50612 -0.4706 0.49011 -0.34213 0.55469 -0.39283 C 0.61667 -0.44236 0.56628 -0.4912 0.62227 -0.53519 C 0.6543 -0.56042 0.66263 -0.54259 0.66862 -0.5294 " pathEditMode="relative" rAng="20160000" ptsTypes="AAAAAA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7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D0A0911-9D32-45DE-9D41-BE25835A035F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1782" y="642283"/>
            <a:ext cx="11063331" cy="6525688"/>
            <a:chOff x="665223" y="517022"/>
            <a:chExt cx="11063331" cy="6525688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33B0DBA-C1C9-49AE-91C5-1326C11875C5}"/>
                </a:ext>
              </a:extLst>
            </p:cNvPr>
            <p:cNvSpPr txBox="1"/>
            <p:nvPr/>
          </p:nvSpPr>
          <p:spPr>
            <a:xfrm>
              <a:off x="6932550" y="3403899"/>
              <a:ext cx="479600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প্রাক-প্রাথমিক</a:t>
              </a:r>
            </a:p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গণিত</a:t>
              </a:r>
            </a:p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তুলনা করা</a:t>
              </a:r>
            </a:p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মোটা-চিকন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8DE2592-4A52-4026-867C-6F274739C5E0}"/>
                </a:ext>
              </a:extLst>
            </p:cNvPr>
            <p:cNvSpPr txBox="1"/>
            <p:nvPr/>
          </p:nvSpPr>
          <p:spPr>
            <a:xfrm>
              <a:off x="4442430" y="517022"/>
              <a:ext cx="3762118" cy="13234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800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8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8000" dirty="0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8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8ED77BD-D80C-476A-8E26-960B6BFE920D}"/>
                </a:ext>
              </a:extLst>
            </p:cNvPr>
            <p:cNvSpPr txBox="1"/>
            <p:nvPr/>
          </p:nvSpPr>
          <p:spPr>
            <a:xfrm>
              <a:off x="689112" y="3564835"/>
              <a:ext cx="6243438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বিপ্রেশ চন্দ</a:t>
              </a:r>
              <a:endParaRPr lang="bn-IN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ব্রাহ্মণঝুলিয়া </a:t>
              </a:r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সঃ প্রাঃ বিদ্যালয়</a:t>
              </a:r>
            </a:p>
            <a:p>
              <a:pPr algn="ctr"/>
              <a:r>
                <a:rPr lang="bn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ছাতক, সুনামগঞ্জ। </a:t>
              </a:r>
              <a:endPara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23" y="2637132"/>
              <a:ext cx="1739652" cy="2143744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737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766EB16-C387-449B-81EC-8F1159D0CD6B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97A5F4-BB09-4F29-AE75-0ED742BA8388}"/>
              </a:ext>
            </a:extLst>
          </p:cNvPr>
          <p:cNvSpPr txBox="1"/>
          <p:nvPr/>
        </p:nvSpPr>
        <p:spPr>
          <a:xfrm>
            <a:off x="987996" y="681410"/>
            <a:ext cx="47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59C4E7-56AD-4F90-8254-0840F0265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3" y="3305696"/>
            <a:ext cx="1490698" cy="816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AF4945F-7BC7-403D-B97D-6828C8F52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8" y="3425484"/>
            <a:ext cx="2985865" cy="2395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22A8D-8BB3-4703-AB0E-6105780B9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73" y="3965682"/>
            <a:ext cx="1238243" cy="2070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8C86C7C-2F0F-4A4A-9D7E-FFF0F2339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78" y="4142945"/>
            <a:ext cx="1844626" cy="2070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7F3C27A-D921-4213-AB76-7CEFFE50C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66" y="2096248"/>
            <a:ext cx="3031682" cy="29096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9A8E189-25C9-4636-9F94-774C69006C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56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68"/>
          <a:stretch/>
        </p:blipFill>
        <p:spPr>
          <a:xfrm>
            <a:off x="9367615" y="486673"/>
            <a:ext cx="1406428" cy="27620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F3250BD-CEDA-4921-93AC-6EC2607514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2889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694432" y="381535"/>
            <a:ext cx="1758122" cy="29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DE78597-7138-4E3C-885A-EE7630415C42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010ECE-F040-41E1-AC51-2418D6ACE199}"/>
              </a:ext>
            </a:extLst>
          </p:cNvPr>
          <p:cNvSpPr txBox="1"/>
          <p:nvPr/>
        </p:nvSpPr>
        <p:spPr>
          <a:xfrm>
            <a:off x="3268598" y="3050318"/>
            <a:ext cx="601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কি একই রকমের?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AC67BF-FF52-48AD-9C77-F07D2703DD04}"/>
              </a:ext>
            </a:extLst>
          </p:cNvPr>
          <p:cNvSpPr txBox="1"/>
          <p:nvPr/>
        </p:nvSpPr>
        <p:spPr>
          <a:xfrm>
            <a:off x="5803215" y="3086912"/>
            <a:ext cx="94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A25FB-575E-440D-9480-D9D0C24639AC}"/>
              </a:ext>
            </a:extLst>
          </p:cNvPr>
          <p:cNvSpPr txBox="1"/>
          <p:nvPr/>
        </p:nvSpPr>
        <p:spPr>
          <a:xfrm>
            <a:off x="2231651" y="3032000"/>
            <a:ext cx="8091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মধ্যে কি কোন পার্থক্য আছে?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1B7D9F-0E5B-4596-BD35-570083E28828}"/>
              </a:ext>
            </a:extLst>
          </p:cNvPr>
          <p:cNvSpPr txBox="1"/>
          <p:nvPr/>
        </p:nvSpPr>
        <p:spPr>
          <a:xfrm>
            <a:off x="5575526" y="3063219"/>
            <a:ext cx="1403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B8D509-8459-4FE9-A4D7-1FD4F7E6261F}"/>
              </a:ext>
            </a:extLst>
          </p:cNvPr>
          <p:cNvSpPr txBox="1"/>
          <p:nvPr/>
        </p:nvSpPr>
        <p:spPr>
          <a:xfrm>
            <a:off x="3032233" y="3056768"/>
            <a:ext cx="6490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পার্থক্যকে আমরা কী বলতে পারি?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7A17A07-8D01-4D51-83F5-1BEC2E7E2B57}"/>
              </a:ext>
            </a:extLst>
          </p:cNvPr>
          <p:cNvSpPr txBox="1"/>
          <p:nvPr/>
        </p:nvSpPr>
        <p:spPr>
          <a:xfrm>
            <a:off x="5320852" y="3024053"/>
            <a:ext cx="237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 </a:t>
            </a:r>
          </a:p>
        </p:txBody>
      </p:sp>
    </p:spTree>
    <p:extLst>
      <p:ext uri="{BB962C8B-B14F-4D97-AF65-F5344CB8AC3E}">
        <p14:creationId xmlns:p14="http://schemas.microsoft.com/office/powerpoint/2010/main" val="10578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1AB6C33-C0E5-43E6-84C7-EA2E21741C31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03B81C-5543-4DDC-91A5-B513BE54513A}"/>
              </a:ext>
            </a:extLst>
          </p:cNvPr>
          <p:cNvSpPr txBox="1"/>
          <p:nvPr/>
        </p:nvSpPr>
        <p:spPr>
          <a:xfrm>
            <a:off x="859208" y="1833053"/>
            <a:ext cx="47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CA7B98-32A0-4956-A015-9BA76CA5FF58}"/>
              </a:ext>
            </a:extLst>
          </p:cNvPr>
          <p:cNvSpPr txBox="1"/>
          <p:nvPr/>
        </p:nvSpPr>
        <p:spPr>
          <a:xfrm>
            <a:off x="1677308" y="3221010"/>
            <a:ext cx="9322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 (মোটা-চিকন) </a:t>
            </a:r>
          </a:p>
        </p:txBody>
      </p:sp>
    </p:spTree>
    <p:extLst>
      <p:ext uri="{BB962C8B-B14F-4D97-AF65-F5344CB8AC3E}">
        <p14:creationId xmlns:p14="http://schemas.microsoft.com/office/powerpoint/2010/main" val="12380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0F80FF9-3896-4019-8D9C-8635DBC990DE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8F1670-0315-44E3-8280-AC98BA5929E0}"/>
              </a:ext>
            </a:extLst>
          </p:cNvPr>
          <p:cNvSpPr txBox="1"/>
          <p:nvPr/>
        </p:nvSpPr>
        <p:spPr>
          <a:xfrm>
            <a:off x="1382331" y="3561386"/>
            <a:ext cx="944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জিনিষের মাঝে তুলনা করতে পারবে। </a:t>
            </a:r>
          </a:p>
        </p:txBody>
      </p:sp>
      <p:sp>
        <p:nvSpPr>
          <p:cNvPr id="7" name="Flowchart: Multidocument 6">
            <a:extLst>
              <a:ext uri="{FF2B5EF4-FFF2-40B4-BE49-F238E27FC236}">
                <a16:creationId xmlns="" xmlns:a16="http://schemas.microsoft.com/office/drawing/2014/main" id="{4C1932F2-B2D6-49B5-813A-6CE10590A8F7}"/>
              </a:ext>
            </a:extLst>
          </p:cNvPr>
          <p:cNvSpPr/>
          <p:nvPr/>
        </p:nvSpPr>
        <p:spPr>
          <a:xfrm>
            <a:off x="925351" y="587966"/>
            <a:ext cx="4648568" cy="2246672"/>
          </a:xfrm>
          <a:prstGeom prst="flowChartMultidocumen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4F9269-5B64-4BD1-9231-9BC01186C996}"/>
              </a:ext>
            </a:extLst>
          </p:cNvPr>
          <p:cNvSpPr txBox="1"/>
          <p:nvPr/>
        </p:nvSpPr>
        <p:spPr>
          <a:xfrm>
            <a:off x="550215" y="1010034"/>
            <a:ext cx="479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9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96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96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96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2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C76D170-807E-4B57-B04E-C9ABD12AC69C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B45DA0-0798-40E2-82C7-3779CD143BB6}"/>
              </a:ext>
            </a:extLst>
          </p:cNvPr>
          <p:cNvSpPr txBox="1"/>
          <p:nvPr/>
        </p:nvSpPr>
        <p:spPr>
          <a:xfrm>
            <a:off x="4778255" y="4378593"/>
            <a:ext cx="47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 দিব। </a:t>
            </a:r>
          </a:p>
        </p:txBody>
      </p:sp>
      <p:sp>
        <p:nvSpPr>
          <p:cNvPr id="8" name="Scroll: Vertical 7">
            <a:extLst>
              <a:ext uri="{FF2B5EF4-FFF2-40B4-BE49-F238E27FC236}">
                <a16:creationId xmlns="" xmlns:a16="http://schemas.microsoft.com/office/drawing/2014/main" id="{AF71B94F-1DD6-4AA4-BF51-88BB6F4B2D6B}"/>
              </a:ext>
            </a:extLst>
          </p:cNvPr>
          <p:cNvSpPr/>
          <p:nvPr/>
        </p:nvSpPr>
        <p:spPr>
          <a:xfrm>
            <a:off x="974091" y="1153551"/>
            <a:ext cx="3070370" cy="3559127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DDCF2F-C4EB-49E1-A738-2B61AEE00946}"/>
              </a:ext>
            </a:extLst>
          </p:cNvPr>
          <p:cNvSpPr txBox="1"/>
          <p:nvPr/>
        </p:nvSpPr>
        <p:spPr>
          <a:xfrm>
            <a:off x="1567280" y="1766252"/>
            <a:ext cx="1883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endParaRPr lang="en-US" sz="54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</a:p>
          <a:p>
            <a:pPr algn="ctr"/>
            <a:r>
              <a:rPr lang="bn-IN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155634-E7DC-4BEC-92C0-98C3E46A6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73" y="2394206"/>
            <a:ext cx="4444369" cy="1121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DFC100-04AF-45BF-83B1-BEDB5E09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03" y="3053518"/>
            <a:ext cx="5188146" cy="1121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6A4D0AF-CD45-4CF8-9D06-7A7FA316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315" y="3658258"/>
            <a:ext cx="441388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138D35B-591E-48CA-B11B-CCBB55BBD666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474BF9-ACB3-4FD3-B1AA-ED630F54AA74}"/>
              </a:ext>
            </a:extLst>
          </p:cNvPr>
          <p:cNvSpPr txBox="1"/>
          <p:nvPr/>
        </p:nvSpPr>
        <p:spPr>
          <a:xfrm>
            <a:off x="624955" y="502013"/>
            <a:ext cx="347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8CC526-15B9-4318-B03A-E83568377B88}"/>
              </a:ext>
            </a:extLst>
          </p:cNvPr>
          <p:cNvSpPr txBox="1"/>
          <p:nvPr/>
        </p:nvSpPr>
        <p:spPr>
          <a:xfrm>
            <a:off x="3165089" y="1198825"/>
            <a:ext cx="321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কে চিকন?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A87E1E-9594-4F9E-AC39-C39448CA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1"/>
          <a:stretch/>
        </p:blipFill>
        <p:spPr>
          <a:xfrm>
            <a:off x="6029247" y="1650947"/>
            <a:ext cx="2141899" cy="5084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4D0F48-6FEC-425D-82D6-7B77537EA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2889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69"/>
          <a:stretch/>
        </p:blipFill>
        <p:spPr>
          <a:xfrm>
            <a:off x="3516783" y="1344831"/>
            <a:ext cx="2579217" cy="508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7A4473-48FF-4888-9E27-AB931ACFDEE0}"/>
              </a:ext>
            </a:extLst>
          </p:cNvPr>
          <p:cNvSpPr txBox="1"/>
          <p:nvPr/>
        </p:nvSpPr>
        <p:spPr>
          <a:xfrm rot="20627233">
            <a:off x="1847917" y="4050344"/>
            <a:ext cx="148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04EAC0-94BB-42CB-A491-64CE1E4CF9A3}"/>
              </a:ext>
            </a:extLst>
          </p:cNvPr>
          <p:cNvSpPr txBox="1"/>
          <p:nvPr/>
        </p:nvSpPr>
        <p:spPr>
          <a:xfrm rot="20552499">
            <a:off x="8399713" y="3159912"/>
            <a:ext cx="148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B6C02D6A-FA9B-4877-90F4-83A3D7FCFD7E}"/>
              </a:ext>
            </a:extLst>
          </p:cNvPr>
          <p:cNvSpPr/>
          <p:nvPr/>
        </p:nvSpPr>
        <p:spPr>
          <a:xfrm rot="20530442">
            <a:off x="1463493" y="3879730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7314D5E0-7738-4C6E-9270-DEB7244C1C78}"/>
              </a:ext>
            </a:extLst>
          </p:cNvPr>
          <p:cNvSpPr/>
          <p:nvPr/>
        </p:nvSpPr>
        <p:spPr>
          <a:xfrm rot="9760014">
            <a:off x="7680091" y="3022475"/>
            <a:ext cx="2545080" cy="1025985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B4E5A5-AEEC-44D3-B865-505EB023C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938" y="1062905"/>
            <a:ext cx="231058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17497C2-1794-4EBB-AC2E-2DEB954F37E7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E3E4D6-280B-44E9-8F21-02D9494BB0BB}"/>
              </a:ext>
            </a:extLst>
          </p:cNvPr>
          <p:cNvSpPr txBox="1"/>
          <p:nvPr/>
        </p:nvSpPr>
        <p:spPr>
          <a:xfrm>
            <a:off x="43282" y="489778"/>
            <a:ext cx="47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F85E8F-4E3B-4C3D-90E7-A319430D2693}"/>
              </a:ext>
            </a:extLst>
          </p:cNvPr>
          <p:cNvSpPr txBox="1"/>
          <p:nvPr/>
        </p:nvSpPr>
        <p:spPr>
          <a:xfrm>
            <a:off x="2925762" y="1213952"/>
            <a:ext cx="3827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29F1131-1E8C-4641-B5A4-9D9CC9137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r="17673"/>
          <a:stretch/>
        </p:blipFill>
        <p:spPr>
          <a:xfrm>
            <a:off x="3981155" y="2011679"/>
            <a:ext cx="4521235" cy="42765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44EECC-A334-421E-8236-272294099429}"/>
              </a:ext>
            </a:extLst>
          </p:cNvPr>
          <p:cNvSpPr txBox="1"/>
          <p:nvPr/>
        </p:nvSpPr>
        <p:spPr>
          <a:xfrm rot="20522095">
            <a:off x="1826265" y="4915641"/>
            <a:ext cx="183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A57185-90C2-4D19-BB7C-EF3818B087A6}"/>
              </a:ext>
            </a:extLst>
          </p:cNvPr>
          <p:cNvSpPr txBox="1"/>
          <p:nvPr/>
        </p:nvSpPr>
        <p:spPr>
          <a:xfrm>
            <a:off x="8488531" y="4483862"/>
            <a:ext cx="183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  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F651F17E-E9EB-4348-A0F4-78C72FC057D4}"/>
              </a:ext>
            </a:extLst>
          </p:cNvPr>
          <p:cNvSpPr/>
          <p:nvPr/>
        </p:nvSpPr>
        <p:spPr>
          <a:xfrm rot="20530442">
            <a:off x="1737945" y="4631832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B95597-0BEF-468B-B97C-A714FEC3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35" y="1075814"/>
            <a:ext cx="3005588" cy="1121761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742E5B18-08CC-4850-A5EB-B65CE74468B0}"/>
              </a:ext>
            </a:extLst>
          </p:cNvPr>
          <p:cNvSpPr/>
          <p:nvPr/>
        </p:nvSpPr>
        <p:spPr>
          <a:xfrm rot="10800000">
            <a:off x="7998905" y="4344470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150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user</cp:lastModifiedBy>
  <cp:revision>159</cp:revision>
  <dcterms:created xsi:type="dcterms:W3CDTF">2019-01-25T13:45:39Z</dcterms:created>
  <dcterms:modified xsi:type="dcterms:W3CDTF">2020-02-07T17:31:39Z</dcterms:modified>
</cp:coreProperties>
</file>