
<file path=[Content_Types].xml><?xml version="1.0" encoding="utf-8"?>
<Types xmlns="http://schemas.openxmlformats.org/package/2006/content-types"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8" r:id="rId9"/>
    <p:sldId id="265" r:id="rId10"/>
    <p:sldId id="269" r:id="rId11"/>
    <p:sldId id="261" r:id="rId12"/>
    <p:sldId id="266" r:id="rId13"/>
    <p:sldId id="270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D40ED-7F20-4B92-BFC5-B38AEDDE59BB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725C3-9F53-435B-BB44-32EF7E1C4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725C3-9F53-435B-BB44-32EF7E1C4F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2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725C3-9F53-435B-BB44-32EF7E1C4F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6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240A-38AD-4534-94EC-E849A1FA4E4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03C2-64FA-41A6-B26B-DA07EAF7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3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240A-38AD-4534-94EC-E849A1FA4E4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03C2-64FA-41A6-B26B-DA07EAF7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9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240A-38AD-4534-94EC-E849A1FA4E4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03C2-64FA-41A6-B26B-DA07EAF7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8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240A-38AD-4534-94EC-E849A1FA4E4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03C2-64FA-41A6-B26B-DA07EAF7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9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240A-38AD-4534-94EC-E849A1FA4E4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03C2-64FA-41A6-B26B-DA07EAF7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9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240A-38AD-4534-94EC-E849A1FA4E4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03C2-64FA-41A6-B26B-DA07EAF7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4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240A-38AD-4534-94EC-E849A1FA4E4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03C2-64FA-41A6-B26B-DA07EAF7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8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240A-38AD-4534-94EC-E849A1FA4E4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03C2-64FA-41A6-B26B-DA07EAF7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6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240A-38AD-4534-94EC-E849A1FA4E4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03C2-64FA-41A6-B26B-DA07EAF7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3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240A-38AD-4534-94EC-E849A1FA4E4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03C2-64FA-41A6-B26B-DA07EAF7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17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240A-38AD-4534-94EC-E849A1FA4E4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03C2-64FA-41A6-B26B-DA07EAF7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5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5240A-38AD-4534-94EC-E849A1FA4E4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D03C2-64FA-41A6-B26B-DA07EAF7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04646" y="904224"/>
            <a:ext cx="6858000" cy="5276850"/>
            <a:chOff x="1887415" y="1384870"/>
            <a:chExt cx="6858000" cy="52768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415" y="1384870"/>
              <a:ext cx="6858000" cy="527685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498124" y="1477110"/>
              <a:ext cx="2977662" cy="1323439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r>
                <a:rPr lang="bn-BD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শুভেচ্ছা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17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1187" y="810557"/>
            <a:ext cx="3716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নিরব পাঠ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651" y="1933941"/>
            <a:ext cx="526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শিক্ষার্থীরা কিছু সময় নিরবে পড়বে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04" y="3912939"/>
            <a:ext cx="6388160" cy="256814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810" y="2580272"/>
            <a:ext cx="5176683" cy="151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9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0739" y="152399"/>
            <a:ext cx="5122984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7139" y="1934308"/>
            <a:ext cx="1547446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85384" y="1934308"/>
            <a:ext cx="1160585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2708" y="3341077"/>
            <a:ext cx="4536830" cy="193899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 রাজা কাদের সাথে নিয়ে রাজ্য জয় করতে</a:t>
            </a:r>
          </a:p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বেড়িয়েছিলেন   </a:t>
            </a:r>
            <a:r>
              <a:rPr lang="bn-BD" dirty="0" smtClean="0"/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96554" y="3341077"/>
            <a:ext cx="4114800" cy="20313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রাজা কাদের সাথে নিয়ে রাজ্য জয় করতে বেরিয়েছিলেন         ।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0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2492" y="386862"/>
            <a:ext cx="3950677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828800"/>
            <a:ext cx="4302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খাতায় লেখ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9937" y="2347554"/>
            <a:ext cx="4841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বড় রাজা কয়টি রাজ্য জয় করেছিল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508" y="2870774"/>
            <a:ext cx="54981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AutoNum type="arabicParenR"/>
            </a:pPr>
            <a:r>
              <a:rPr lang="bn-BD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 ২) তিনটি  ৩) চারটি  ৪)  পুরো পৃথিবী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8522" y="3466325"/>
            <a:ext cx="2696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উত্তর) পুরো পৃথিবী</a:t>
            </a:r>
          </a:p>
          <a:p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9569" y="4560277"/>
            <a:ext cx="457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১)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২)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৩)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৪)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8522" y="5638800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) দুই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3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9458" y="663678"/>
            <a:ext cx="3849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910" y="4011561"/>
            <a:ext cx="687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গল্পটি ভালো করে সবাই বাড়িতে পড়বে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4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9" y="211015"/>
            <a:ext cx="11723074" cy="61663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4276" y="-1242645"/>
            <a:ext cx="397412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115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1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41524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4862" y="820615"/>
            <a:ext cx="6002216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6600" dirty="0" smtClean="0"/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7554" y="2391886"/>
            <a:ext cx="5458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ইবরাহীম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হাওলাদার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বেরকাঠি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ঝালকাঠি সদর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73" y="2391886"/>
            <a:ext cx="2667852" cy="35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4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799" y="105507"/>
            <a:ext cx="5474677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7753" y="1909629"/>
            <a:ext cx="8417169" cy="4708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</a:t>
            </a:r>
          </a:p>
          <a:p>
            <a:r>
              <a:rPr lang="bn-BD" sz="32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বিষয়ঃ বড় রাজা ছোট রাজা</a:t>
            </a:r>
          </a:p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</a:p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দুই রাজা, বড় রাজা আর ছোট রাজা..............................প্রবেশ করা ভারি কঠিন।</a:t>
            </a:r>
          </a:p>
          <a:p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০৪/০৫/২০১৮</a:t>
            </a:r>
          </a:p>
          <a:p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10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0029" y="164123"/>
            <a:ext cx="4032739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3420" y="2314021"/>
            <a:ext cx="6605955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</a:t>
            </a:r>
            <a:r>
              <a:rPr lang="bn-BD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নাঃ ১.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১.</a:t>
            </a:r>
            <a:r>
              <a:rPr lang="bn-BD" sz="2400" dirty="0" smtClean="0">
                <a:solidFill>
                  <a:schemeClr val="accent2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2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.১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নির্দেশনা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শুনে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পালন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করবে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বলা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ঃ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  :১.১.১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যুক্তব্যঞ্জন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সহযোগে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শব্দ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স্পষ্ট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শুব্</a:t>
            </a:r>
            <a:r>
              <a:rPr lang="bn-BD" sz="2400" dirty="0" smtClean="0">
                <a:solidFill>
                  <a:schemeClr val="accent6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দ্ধ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ভাবে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পারবে</a:t>
            </a:r>
            <a:r>
              <a:rPr lang="bn-BD" sz="2400" dirty="0" smtClean="0">
                <a:solidFill>
                  <a:schemeClr val="accent6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। 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shshNikoshBAN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১.১.২ </a:t>
            </a:r>
            <a:r>
              <a:rPr lang="bn-BD" sz="2400" dirty="0" smtClean="0">
                <a:solidFill>
                  <a:schemeClr val="accent6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যুক্তব্যঞ্জন সহযগে তৈরি শব্দযুক্ত বাক্য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স্পষ্ট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 ও </a:t>
            </a:r>
            <a:r>
              <a:rPr lang="bn-BD" sz="2400" dirty="0" smtClean="0">
                <a:solidFill>
                  <a:schemeClr val="accent6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শুদ্ধ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ভাবে</a:t>
            </a:r>
            <a:r>
              <a:rPr lang="bn-BD" sz="2400" dirty="0">
                <a:solidFill>
                  <a:schemeClr val="accent6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accent6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বলতে পারবে।</a:t>
            </a:r>
          </a:p>
          <a:p>
            <a:r>
              <a:rPr lang="bn-BD" sz="2400" dirty="0" smtClean="0">
                <a:solidFill>
                  <a:schemeClr val="accent5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পড়াঃ ১.৩.১ যুক্তব্যঞ্জন সংবলিত শব্দ পড়তে পার।</a:t>
            </a:r>
          </a:p>
          <a:p>
            <a:r>
              <a:rPr lang="bn-BD" sz="2400" dirty="0" smtClean="0">
                <a:solidFill>
                  <a:schemeClr val="accent5">
                    <a:lumMod val="75000"/>
                  </a:schemeClr>
                </a:solidFill>
                <a:latin typeface="shshNikoshBAN"/>
                <a:cs typeface="NikoshBAN" panose="02000000000000000000" pitchFamily="2" charset="0"/>
              </a:rPr>
              <a:t>১.৩.২ যুক্তব্যঞ্জন দিয়ে গঠিত শব্দ সংবলিত বাক্য পড়তে পারবে।</a:t>
            </a:r>
          </a:p>
          <a:p>
            <a:r>
              <a:rPr lang="bn-BD" sz="2400" dirty="0" smtClean="0">
                <a:latin typeface="shshNikoshBAN"/>
                <a:cs typeface="NikoshBAN" panose="02000000000000000000" pitchFamily="2" charset="0"/>
              </a:rPr>
              <a:t>লেখাঃ ১.৪.১ যুক্তব্যঞ্জন ভেঙ্গে লিখতে পারবে।</a:t>
            </a:r>
          </a:p>
          <a:p>
            <a:r>
              <a:rPr lang="bn-BD" sz="2400" dirty="0">
                <a:latin typeface="shshNikoshBAN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shshNikoshBAN"/>
                <a:cs typeface="NikoshBAN" panose="02000000000000000000" pitchFamily="2" charset="0"/>
              </a:rPr>
              <a:t>        ১.৪.২</a:t>
            </a:r>
            <a:r>
              <a:rPr lang="bn-BD" sz="2400" dirty="0">
                <a:latin typeface="shshNikoshBAN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shshNikoshBAN"/>
                <a:cs typeface="NikoshBAN" panose="02000000000000000000" pitchFamily="2" charset="0"/>
              </a:rPr>
              <a:t>যুক্তব্যঞ্জন ব্যবহার করে নতুন নতুন শব্দ লিখতে পারবে।</a:t>
            </a:r>
            <a:endParaRPr lang="en-US" sz="2400" dirty="0">
              <a:latin typeface="shshNikoshBAN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845" y="306070"/>
            <a:ext cx="11207262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পাঠঃ বড় রাজা ছোট রাজা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353" y="1840523"/>
            <a:ext cx="8651632" cy="50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2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35" y="268187"/>
            <a:ext cx="5257800" cy="61540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5910" y="1032387"/>
            <a:ext cx="4940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42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8642" y="529389"/>
            <a:ext cx="8662737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 অর্থ জেনে নেই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1977972"/>
            <a:ext cx="7397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জয়ী হওয়ার পর যে ঢাক বাজানো হয়  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2615" y="3200658"/>
            <a:ext cx="7033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গোপন সংবাদ সংগ্রহ করে দেন যিনি ।   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4307" y="5318016"/>
            <a:ext cx="5345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বার্তাবাহক ।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369" y="3094084"/>
            <a:ext cx="1763452" cy="1475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231" y="1765570"/>
            <a:ext cx="1376590" cy="1194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4196" r="24480" b="21042"/>
          <a:stretch/>
        </p:blipFill>
        <p:spPr>
          <a:xfrm>
            <a:off x="2403176" y="4655865"/>
            <a:ext cx="2555631" cy="20937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9766" y="3253843"/>
            <a:ext cx="1770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9766" y="5148738"/>
            <a:ext cx="1582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দূত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4573" y="1673237"/>
            <a:ext cx="19737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জয়ঢাক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7355" y="560439"/>
            <a:ext cx="3738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13" y="2005779"/>
            <a:ext cx="7346301" cy="185972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518" y="3729147"/>
            <a:ext cx="6468713" cy="254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6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6924" y="99405"/>
            <a:ext cx="5744308" cy="175432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 বর্ণগুলো শিখি</a:t>
            </a: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461" y="1723291"/>
            <a:ext cx="1137139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মস্ত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1171" y="1723292"/>
            <a:ext cx="644768" cy="769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1661735"/>
            <a:ext cx="609600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3693" y="1638288"/>
            <a:ext cx="609600" cy="7694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3447" y="1645731"/>
            <a:ext cx="2836985" cy="110799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আস্ত , গোস্ত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4461" y="3481754"/>
            <a:ext cx="1594339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বন্দুক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1510" y="3481754"/>
            <a:ext cx="644768" cy="7694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3481754"/>
            <a:ext cx="609600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3693" y="3481754"/>
            <a:ext cx="480645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7263" y="3400057"/>
            <a:ext cx="3083169" cy="8309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নিন্দুক , বিন্দু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2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276</Words>
  <Application>Microsoft Office PowerPoint</Application>
  <PresentationFormat>Custom</PresentationFormat>
  <Paragraphs>67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Windows User</cp:lastModifiedBy>
  <cp:revision>69</cp:revision>
  <dcterms:created xsi:type="dcterms:W3CDTF">2018-05-04T05:20:03Z</dcterms:created>
  <dcterms:modified xsi:type="dcterms:W3CDTF">2020-02-07T05:38:16Z</dcterms:modified>
</cp:coreProperties>
</file>