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6" r:id="rId6"/>
    <p:sldId id="260" r:id="rId7"/>
    <p:sldId id="267" r:id="rId8"/>
    <p:sldId id="263" r:id="rId9"/>
    <p:sldId id="261" r:id="rId10"/>
    <p:sldId id="268" r:id="rId11"/>
    <p:sldId id="264" r:id="rId12"/>
    <p:sldId id="26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7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9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5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A55F-B41C-4090-9EBC-99A5411322EA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4DDF-7259-4036-8CD7-4698FE7F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1" y="1860876"/>
            <a:ext cx="9614554" cy="478827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95073" y="124178"/>
            <a:ext cx="9140282" cy="1636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/>
              <a:t>Welcome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900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</a:t>
            </a:r>
            <a:r>
              <a:rPr lang="en-US" dirty="0"/>
              <a:t>the best answer from the alternatives.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d.----they live in tents.</a:t>
            </a:r>
          </a:p>
          <a:p>
            <a:pPr marL="285750" indent="-285750"/>
            <a:r>
              <a:rPr lang="en-US" dirty="0"/>
              <a:t>In winter	</a:t>
            </a:r>
            <a:r>
              <a:rPr lang="en-US" dirty="0" smtClean="0"/>
              <a:t>                                      </a:t>
            </a:r>
            <a:endParaRPr lang="en-US" dirty="0"/>
          </a:p>
          <a:p>
            <a:pPr marL="285750" indent="-285750"/>
            <a:r>
              <a:rPr lang="en-US" dirty="0"/>
              <a:t>In summer</a:t>
            </a:r>
          </a:p>
          <a:p>
            <a:pPr marL="285750" indent="-285750"/>
            <a:r>
              <a:rPr lang="en-US" dirty="0"/>
              <a:t>In the rainy season</a:t>
            </a:r>
          </a:p>
          <a:p>
            <a:pPr marL="285750" indent="-285750"/>
            <a:r>
              <a:rPr lang="en-US" dirty="0"/>
              <a:t>In </a:t>
            </a:r>
            <a:r>
              <a:rPr lang="en-US" dirty="0" smtClean="0"/>
              <a:t>spring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. They </a:t>
            </a:r>
            <a:r>
              <a:rPr lang="en-US" dirty="0"/>
              <a:t>remain busy catching fish----.</a:t>
            </a:r>
          </a:p>
          <a:p>
            <a:pPr marL="285750" indent="-285750"/>
            <a:r>
              <a:rPr lang="en-US" dirty="0"/>
              <a:t>In autumn </a:t>
            </a:r>
          </a:p>
          <a:p>
            <a:pPr marL="285750" indent="-285750"/>
            <a:r>
              <a:rPr lang="en-US" dirty="0"/>
              <a:t>In wet </a:t>
            </a:r>
            <a:r>
              <a:rPr lang="en-US" dirty="0" smtClean="0"/>
              <a:t>season     </a:t>
            </a:r>
            <a:endParaRPr lang="en-US" dirty="0"/>
          </a:p>
          <a:p>
            <a:pPr marL="285750" indent="-285750"/>
            <a:r>
              <a:rPr lang="en-US" dirty="0"/>
              <a:t>In the rainy season</a:t>
            </a:r>
          </a:p>
          <a:p>
            <a:pPr marL="285750" indent="-285750"/>
            <a:r>
              <a:rPr lang="en-US" dirty="0"/>
              <a:t>In hot season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91448" y="2271404"/>
            <a:ext cx="2985085" cy="1465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 : in winter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95078" y="4475428"/>
            <a:ext cx="3601844" cy="137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 :in the rainy season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6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33630" y="671290"/>
            <a:ext cx="1036114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2.Answer the following questions.</a:t>
            </a:r>
          </a:p>
          <a:p>
            <a:r>
              <a:rPr lang="en-US" sz="2000" dirty="0" smtClean="0"/>
              <a:t>a.Where do they live?</a:t>
            </a:r>
          </a:p>
          <a:p>
            <a:r>
              <a:rPr lang="en-US" sz="2000" dirty="0" smtClean="0"/>
              <a:t>b.Where do they roam?</a:t>
            </a:r>
          </a:p>
          <a:p>
            <a:r>
              <a:rPr lang="en-US" sz="2000" dirty="0" smtClean="0"/>
              <a:t>c.What do river gypsy women do for a living?</a:t>
            </a:r>
          </a:p>
          <a:p>
            <a:r>
              <a:rPr lang="en-US" sz="2000" dirty="0" smtClean="0"/>
              <a:t>d.How long do they stay on boats?</a:t>
            </a:r>
          </a:p>
          <a:p>
            <a:r>
              <a:rPr lang="en-US" sz="2000" dirty="0" smtClean="0"/>
              <a:t>e.How is their life?</a:t>
            </a:r>
          </a:p>
          <a:p>
            <a:endParaRPr lang="en-US" sz="2000" dirty="0" smtClean="0"/>
          </a:p>
          <a:p>
            <a:r>
              <a:rPr lang="en-US" sz="2000" dirty="0" smtClean="0"/>
              <a:t>Ans.a)They live on boat for eight months of the year but for four months they live in make-shift tents along the banks of our rivers.</a:t>
            </a:r>
          </a:p>
          <a:p>
            <a:r>
              <a:rPr lang="en-US" sz="2000" dirty="0" smtClean="0"/>
              <a:t>b)They roam across our rivers and water bodies from May to December.</a:t>
            </a:r>
          </a:p>
          <a:p>
            <a:r>
              <a:rPr lang="en-US" sz="2000" dirty="0" smtClean="0"/>
              <a:t>c.River gypsy women go from door to door and sell bengles,cosmetics and other things.</a:t>
            </a:r>
          </a:p>
          <a:p>
            <a:r>
              <a:rPr lang="en-US" sz="2000" dirty="0" smtClean="0"/>
              <a:t>d)They stay for eight months on boats.</a:t>
            </a:r>
          </a:p>
          <a:p>
            <a:r>
              <a:rPr lang="en-US" sz="2000" dirty="0" smtClean="0"/>
              <a:t>e)They live a nomadic life.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800" dirty="0" smtClean="0"/>
              <a:t>3.Summarize the above passage in your own words.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    Home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short composition about how you can help the gypsy children with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4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8" y="23633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 everyone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" y="1416676"/>
            <a:ext cx="11024316" cy="52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1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91376" y="1873405"/>
            <a:ext cx="10562062" cy="4337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343078" y="724829"/>
            <a:ext cx="4705815" cy="3735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72038" y="1046191"/>
            <a:ext cx="3670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Class: Eight</a:t>
            </a:r>
          </a:p>
          <a:p>
            <a:r>
              <a:rPr lang="en-US" sz="3600" dirty="0" smtClean="0"/>
              <a:t>Sub: English</a:t>
            </a:r>
          </a:p>
          <a:p>
            <a:r>
              <a:rPr lang="en-US" sz="3600" dirty="0" smtClean="0"/>
              <a:t>Unit:7 Lesson:3</a:t>
            </a:r>
          </a:p>
          <a:p>
            <a:r>
              <a:rPr lang="en-US" sz="3600" dirty="0" smtClean="0"/>
              <a:t>River gypsies in Bangladesh</a:t>
            </a:r>
          </a:p>
          <a:p>
            <a:r>
              <a:rPr lang="en-US" sz="3600" dirty="0" smtClean="0"/>
              <a:t>Time:45m</a:t>
            </a:r>
            <a:endParaRPr lang="en-US" sz="36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602166" y="602166"/>
            <a:ext cx="5486399" cy="462775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1034" y="1360449"/>
            <a:ext cx="3033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Personal details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683834" y="2226029"/>
            <a:ext cx="4404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Ferdous Ara Begum</a:t>
            </a:r>
          </a:p>
          <a:p>
            <a:r>
              <a:rPr lang="en-US" sz="2800" dirty="0" smtClean="0"/>
              <a:t>Assistant teacher</a:t>
            </a:r>
          </a:p>
          <a:p>
            <a:r>
              <a:rPr lang="en-US" sz="2800" dirty="0" smtClean="0"/>
              <a:t>Birinchi Sufia Nuria Alim Madrasah</a:t>
            </a:r>
          </a:p>
          <a:p>
            <a:r>
              <a:rPr lang="en-US" sz="2800" dirty="0" smtClean="0"/>
              <a:t>Feni Sadar , Feni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69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Today’s Topic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055433" y="1839951"/>
            <a:ext cx="6980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River gypsies in Bangladesh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878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2955" y="-697607"/>
            <a:ext cx="6993301" cy="466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639" y="-992458"/>
            <a:ext cx="5434361" cy="5118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2137" y="5319132"/>
            <a:ext cx="508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The lifestyle of river gypsies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9166" y="-96272"/>
            <a:ext cx="7202466" cy="4441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118" y="-96272"/>
            <a:ext cx="6963601" cy="44413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2731" y="5185954"/>
            <a:ext cx="576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Snake charming by a gypsy 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89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89" y="122662"/>
            <a:ext cx="10927643" cy="5713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1733" y="5924740"/>
            <a:ext cx="833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Sucking out blood technic by a </a:t>
            </a:r>
            <a:r>
              <a:rPr lang="en-US" sz="3200" dirty="0" smtClean="0"/>
              <a:t>gypsy </a:t>
            </a:r>
            <a:r>
              <a:rPr lang="en-US" sz="3200" dirty="0" smtClean="0"/>
              <a:t>women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0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64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* * Open your English book – page no 74 &amp; 75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**  Read the text.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6" y="2382592"/>
            <a:ext cx="7142407" cy="3858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 the pair work.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Make a group consisting of 6 members.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 the issue with each other.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Share your views and thoughts.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1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9698" y="947854"/>
            <a:ext cx="3378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Vocabulary</a:t>
            </a:r>
            <a:endParaRPr lang="en-US" sz="5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49698" y="3334215"/>
            <a:ext cx="2698595" cy="459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1737" y="3423425"/>
            <a:ext cx="6110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Ethnic=pagan</a:t>
            </a:r>
          </a:p>
          <a:p>
            <a:r>
              <a:rPr lang="en-US" sz="4000" dirty="0" smtClean="0"/>
              <a:t>Tents=camps</a:t>
            </a:r>
          </a:p>
          <a:p>
            <a:r>
              <a:rPr lang="en-US" sz="4000" dirty="0" smtClean="0"/>
              <a:t>Nomadic=a wandering tribe</a:t>
            </a:r>
          </a:p>
          <a:p>
            <a:r>
              <a:rPr lang="en-US" sz="4000" dirty="0" smtClean="0"/>
              <a:t>Remedy=redress</a:t>
            </a:r>
          </a:p>
          <a:p>
            <a:r>
              <a:rPr lang="en-US" sz="4000" dirty="0" smtClean="0"/>
              <a:t>Roam=move about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62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4419" y="847493"/>
            <a:ext cx="58320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 . Choose the best answer from the alternatives.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83112" y="1561324"/>
            <a:ext cx="4460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/>
              <a:t>. River </a:t>
            </a:r>
            <a:r>
              <a:rPr lang="en-US" sz="2000" dirty="0" smtClean="0"/>
              <a:t>gypsies live a---life.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Cultured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nomadic</a:t>
            </a:r>
          </a:p>
          <a:p>
            <a:endParaRPr lang="en-US" sz="2000" dirty="0" smtClean="0"/>
          </a:p>
          <a:p>
            <a:r>
              <a:rPr lang="en-US" sz="2000" dirty="0" smtClean="0"/>
              <a:t>b. They </a:t>
            </a:r>
            <a:r>
              <a:rPr lang="en-US" sz="2000" dirty="0" smtClean="0"/>
              <a:t>live and travel----.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boats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trawlers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Inautos </a:t>
            </a:r>
          </a:p>
          <a:p>
            <a:endParaRPr lang="en-US" sz="2000" dirty="0" smtClean="0"/>
          </a:p>
          <a:p>
            <a:r>
              <a:rPr lang="en-US" sz="2000" dirty="0" smtClean="0"/>
              <a:t>c. They </a:t>
            </a:r>
            <a:r>
              <a:rPr lang="en-US" sz="2000" dirty="0" smtClean="0"/>
              <a:t>are part of----.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Water 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Life</a:t>
            </a:r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4078558" y="1565920"/>
            <a:ext cx="2152185" cy="1471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  :nomadic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098072" y="3385064"/>
            <a:ext cx="2419815" cy="1215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Ans: in boats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098072" y="5080127"/>
            <a:ext cx="3021981" cy="1017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Ans: water bodies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85152" y="5055651"/>
            <a:ext cx="6461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326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Today’s Topic</vt:lpstr>
      <vt:lpstr>PowerPoint Presentation</vt:lpstr>
      <vt:lpstr>PowerPoint Presentation</vt:lpstr>
      <vt:lpstr>PowerPoint Presentation</vt:lpstr>
      <vt:lpstr>* * Open your English book – page no 74 &amp; 75.  **  Read the text.</vt:lpstr>
      <vt:lpstr>PowerPoint Presentation</vt:lpstr>
      <vt:lpstr>PowerPoint Presentation</vt:lpstr>
      <vt:lpstr>Choose the best answer from the alternatives. </vt:lpstr>
      <vt:lpstr>PowerPoint Presentation</vt:lpstr>
      <vt:lpstr>                               Home work</vt:lpstr>
      <vt:lpstr>Thank you everyone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Windows User</dc:creator>
  <cp:lastModifiedBy>zkd</cp:lastModifiedBy>
  <cp:revision>62</cp:revision>
  <dcterms:created xsi:type="dcterms:W3CDTF">2018-04-07T16:35:18Z</dcterms:created>
  <dcterms:modified xsi:type="dcterms:W3CDTF">2019-09-28T15:43:07Z</dcterms:modified>
</cp:coreProperties>
</file>