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5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7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7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4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000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68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0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19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2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8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0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3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348CB3-0AD5-4A4C-BB12-EF49DB11AC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B76D93-87FD-4167-BD81-B1B170AE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9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24939" y="2312564"/>
            <a:ext cx="44907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044" y1="33632" x2="15044" y2="33632"/>
                        <a14:foregroundMark x1="12832" y1="30942" x2="12832" y2="30942"/>
                        <a14:foregroundMark x1="11062" y1="29148" x2="11062" y2="29148"/>
                        <a14:foregroundMark x1="10177" y1="27803" x2="10177" y2="27803"/>
                        <a14:foregroundMark x1="8850" y1="26906" x2="8850" y2="26906"/>
                        <a14:foregroundMark x1="8407" y1="26457" x2="8407" y2="26457"/>
                        <a14:foregroundMark x1="8407" y1="24664" x2="8407" y2="24664"/>
                        <a14:foregroundMark x1="8850" y1="23767" x2="8850" y2="23767"/>
                        <a14:foregroundMark x1="23451" y1="21076" x2="23451" y2="21076"/>
                        <a14:foregroundMark x1="23451" y1="17937" x2="23451" y2="17937"/>
                        <a14:foregroundMark x1="21681" y1="15247" x2="21681" y2="15247"/>
                        <a14:foregroundMark x1="20796" y1="14350" x2="20796" y2="14350"/>
                        <a14:foregroundMark x1="20796" y1="21076" x2="20796" y2="21076"/>
                        <a14:foregroundMark x1="24336" y1="23767" x2="24336" y2="23767"/>
                        <a14:foregroundMark x1="24779" y1="26906" x2="19912" y2="16592"/>
                        <a14:foregroundMark x1="45133" y1="6278" x2="45133" y2="6278"/>
                        <a14:foregroundMark x1="45133" y1="5381" x2="45133" y2="5381"/>
                        <a14:foregroundMark x1="14602" y1="65471" x2="5310" y2="62332"/>
                        <a14:foregroundMark x1="10619" y1="60090" x2="5310" y2="61435"/>
                        <a14:foregroundMark x1="6195" y1="69058" x2="13717" y2="65471"/>
                        <a14:foregroundMark x1="7080" y1="65919" x2="7080" y2="65919"/>
                        <a14:foregroundMark x1="6195" y1="65919" x2="6195" y2="65919"/>
                        <a14:foregroundMark x1="6195" y1="65919" x2="6195" y2="65919"/>
                        <a14:foregroundMark x1="4867" y1="63229" x2="4867" y2="67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3" y="1671198"/>
            <a:ext cx="3852571" cy="3967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044" y1="33632" x2="15044" y2="33632"/>
                        <a14:foregroundMark x1="12832" y1="30942" x2="12832" y2="30942"/>
                        <a14:foregroundMark x1="11062" y1="29148" x2="11062" y2="29148"/>
                        <a14:foregroundMark x1="10177" y1="27803" x2="10177" y2="27803"/>
                        <a14:foregroundMark x1="8850" y1="26906" x2="8850" y2="26906"/>
                        <a14:foregroundMark x1="8407" y1="26457" x2="8407" y2="26457"/>
                        <a14:foregroundMark x1="8407" y1="24664" x2="8407" y2="24664"/>
                        <a14:foregroundMark x1="8850" y1="23767" x2="8850" y2="23767"/>
                        <a14:foregroundMark x1="23451" y1="21076" x2="23451" y2="21076"/>
                        <a14:foregroundMark x1="23451" y1="17937" x2="23451" y2="17937"/>
                        <a14:foregroundMark x1="21681" y1="15247" x2="21681" y2="15247"/>
                        <a14:foregroundMark x1="20796" y1="14350" x2="20796" y2="14350"/>
                        <a14:foregroundMark x1="20796" y1="21076" x2="20796" y2="21076"/>
                        <a14:foregroundMark x1="24336" y1="23767" x2="24336" y2="23767"/>
                        <a14:foregroundMark x1="24779" y1="26906" x2="19912" y2="16592"/>
                        <a14:foregroundMark x1="45133" y1="6278" x2="45133" y2="6278"/>
                        <a14:foregroundMark x1="45133" y1="5381" x2="45133" y2="5381"/>
                        <a14:foregroundMark x1="14602" y1="65471" x2="5310" y2="62332"/>
                        <a14:foregroundMark x1="10619" y1="60090" x2="5310" y2="61435"/>
                        <a14:foregroundMark x1="6195" y1="69058" x2="13717" y2="65471"/>
                        <a14:foregroundMark x1="7080" y1="65919" x2="7080" y2="65919"/>
                        <a14:foregroundMark x1="6195" y1="65919" x2="6195" y2="65919"/>
                        <a14:foregroundMark x1="6195" y1="65919" x2="6195" y2="65919"/>
                        <a14:foregroundMark x1="4867" y1="63229" x2="4867" y2="67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3" y="1823598"/>
            <a:ext cx="3852571" cy="39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5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6260" y="2490351"/>
            <a:ext cx="7509163" cy="2677656"/>
          </a:xfrm>
          <a:prstGeom prst="rect">
            <a:avLst/>
          </a:prstGeom>
          <a:gradFill>
            <a:gsLst>
              <a:gs pos="0">
                <a:srgbClr val="CC3300"/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6600000" scaled="0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</a:t>
            </a:r>
            <a:r>
              <a:rPr kumimoji="0" lang="bn-BD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bn-IN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 ৭.২, পৃষ্টাঃ ২৯</a:t>
            </a: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6260" y="663199"/>
            <a:ext cx="68929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 </a:t>
            </a:r>
            <a:r>
              <a:rPr kumimoji="0" lang="bn-I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াঠের শিরোনাম</a:t>
            </a:r>
            <a:endParaRPr kumimoji="0" lang="bn-IN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14" y1="18702" x2="14000" y2="3817"/>
                        <a14:foregroundMark x1="10286" y1="10687" x2="7429" y2="7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93" y="1288472"/>
            <a:ext cx="3149109" cy="235733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13" y="898629"/>
            <a:ext cx="2823047" cy="282304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020747" y="3645805"/>
            <a:ext cx="1242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৪টি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4117" y="3645805"/>
            <a:ext cx="1390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৩টি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691" y="429491"/>
            <a:ext cx="6901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 দেখে  গণনা করি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0217289">
            <a:off x="4676642" y="2533226"/>
            <a:ext cx="3416649" cy="2924914"/>
            <a:chOff x="3043016" y="204563"/>
            <a:chExt cx="3699648" cy="3726275"/>
          </a:xfrm>
          <a:solidFill>
            <a:schemeClr val="bg1">
              <a:lumMod val="95000"/>
            </a:schemeClr>
          </a:solidFill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0"/>
            <a:stretch/>
          </p:blipFill>
          <p:spPr>
            <a:xfrm rot="1059117">
              <a:off x="3043016" y="1446151"/>
              <a:ext cx="3632585" cy="2484687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8" b="8844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" t="11371" r="1296" b="12065"/>
            <a:stretch/>
          </p:blipFill>
          <p:spPr>
            <a:xfrm rot="12017599">
              <a:off x="3543409" y="204563"/>
              <a:ext cx="3199255" cy="2394010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4094969" y="5638800"/>
            <a:ext cx="3483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মোট</a:t>
            </a: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I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৭টি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3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1124768"/>
            <a:ext cx="5353361" cy="1430964"/>
            <a:chOff x="468923" y="473245"/>
            <a:chExt cx="9213890" cy="2028825"/>
          </a:xfrm>
          <a:gradFill>
            <a:gsLst>
              <a:gs pos="52000">
                <a:srgbClr val="F7FAFF"/>
              </a:gs>
              <a:gs pos="17000">
                <a:schemeClr val="bg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23" y="473245"/>
              <a:ext cx="2257425" cy="2028825"/>
            </a:xfrm>
            <a:prstGeom prst="rect">
              <a:avLst/>
            </a:prstGeom>
            <a:grpFill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5388" y="473245"/>
              <a:ext cx="2257425" cy="2028825"/>
            </a:xfrm>
            <a:prstGeom prst="rect">
              <a:avLst/>
            </a:prstGeom>
            <a:grpFill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706" y="473245"/>
              <a:ext cx="2257425" cy="2028825"/>
            </a:xfrm>
            <a:prstGeom prst="rect">
              <a:avLst/>
            </a:prstGeom>
            <a:grpFill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047" y="473245"/>
              <a:ext cx="2257425" cy="2028825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7162801" y="1108365"/>
            <a:ext cx="3244804" cy="1476318"/>
            <a:chOff x="849490" y="3948694"/>
            <a:chExt cx="4514850" cy="20288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90" y="3948695"/>
              <a:ext cx="2257425" cy="20288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915" y="3948694"/>
              <a:ext cx="2257425" cy="202882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967345" y="2711993"/>
            <a:ext cx="774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৪টি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9314" y="2502279"/>
            <a:ext cx="103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bn-BD" sz="48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 </a:t>
            </a:r>
            <a:endParaRPr kumimoji="0" lang="en-US" sz="48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4435" y="43205"/>
            <a:ext cx="5569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ছবি দেখে গণনা করি</a:t>
            </a:r>
            <a:endParaRPr kumimoji="0" lang="en-US" sz="60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74618" y="3859514"/>
            <a:ext cx="8368146" cy="1890122"/>
            <a:chOff x="257177" y="1939636"/>
            <a:chExt cx="11212114" cy="162098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77" y="1939636"/>
              <a:ext cx="1966419" cy="16209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539" y="1939636"/>
              <a:ext cx="1966419" cy="162098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18" y="1939636"/>
              <a:ext cx="1966419" cy="162098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436" y="1939636"/>
              <a:ext cx="1966419" cy="162098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014855" y="1939636"/>
              <a:ext cx="3454436" cy="1620980"/>
              <a:chOff x="423158" y="3259437"/>
              <a:chExt cx="3987257" cy="178475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158" y="3265605"/>
                <a:ext cx="1978991" cy="177858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150" y="3259437"/>
                <a:ext cx="2008265" cy="1784755"/>
              </a:xfrm>
              <a:prstGeom prst="rect">
                <a:avLst/>
              </a:prstGeom>
            </p:spPr>
          </p:pic>
        </p:grpSp>
      </p:grpSp>
      <p:sp>
        <p:nvSpPr>
          <p:cNvPr id="22" name="Down Arrow 21"/>
          <p:cNvSpPr/>
          <p:nvPr/>
        </p:nvSpPr>
        <p:spPr>
          <a:xfrm>
            <a:off x="4030363" y="2584682"/>
            <a:ext cx="383569" cy="1303779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810114" y="2584682"/>
            <a:ext cx="411815" cy="127482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98975" y="5874327"/>
            <a:ext cx="165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টি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22" grpId="0" animBg="1"/>
      <p:bldP spid="23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049490" y="609600"/>
            <a:ext cx="3803650" cy="1842655"/>
            <a:chOff x="204215" y="2754043"/>
            <a:chExt cx="4229100" cy="21717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765" y="2754043"/>
              <a:ext cx="2114550" cy="21717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15" y="2754043"/>
              <a:ext cx="2114550" cy="21717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50403" y="651165"/>
            <a:ext cx="5887606" cy="1801090"/>
            <a:chOff x="204215" y="402233"/>
            <a:chExt cx="10645246" cy="21717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15" y="402233"/>
              <a:ext cx="2114550" cy="21717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765" y="402233"/>
              <a:ext cx="2114550" cy="21717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93" y="402233"/>
              <a:ext cx="2114550" cy="21717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361" y="402233"/>
              <a:ext cx="2114550" cy="21717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911" y="402233"/>
              <a:ext cx="2114550" cy="21717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63857" y="2549236"/>
            <a:ext cx="1674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</a:rPr>
              <a:t>৫</a:t>
            </a:r>
            <a:r>
              <a:rPr lang="bn-BD" sz="4000" dirty="0" smtClean="0">
                <a:solidFill>
                  <a:srgbClr val="7030A0"/>
                </a:solidFill>
              </a:rPr>
              <a:t> টি</a:t>
            </a:r>
            <a:r>
              <a:rPr lang="bn-BD" sz="5400" dirty="0" smtClean="0">
                <a:solidFill>
                  <a:srgbClr val="7030A0"/>
                </a:solidFill>
              </a:rPr>
              <a:t> 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0055" y="2549236"/>
            <a:ext cx="179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</a:rPr>
              <a:t>২ টি </a:t>
            </a:r>
            <a:endParaRPr lang="en-US" sz="5400" dirty="0">
              <a:solidFill>
                <a:srgbClr val="7030A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4693" y="4198076"/>
            <a:ext cx="10352355" cy="1417682"/>
            <a:chOff x="874693" y="4198076"/>
            <a:chExt cx="10352355" cy="1417682"/>
          </a:xfrm>
        </p:grpSpPr>
        <p:grpSp>
          <p:nvGrpSpPr>
            <p:cNvPr id="12" name="Group 11"/>
            <p:cNvGrpSpPr/>
            <p:nvPr/>
          </p:nvGrpSpPr>
          <p:grpSpPr>
            <a:xfrm>
              <a:off x="874693" y="4198077"/>
              <a:ext cx="6788727" cy="1417681"/>
              <a:chOff x="874693" y="4198077"/>
              <a:chExt cx="6788727" cy="141768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693" y="4198077"/>
                <a:ext cx="1348499" cy="141768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3192" y="4198077"/>
                <a:ext cx="1348499" cy="141768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1969" y="4198077"/>
                <a:ext cx="1348499" cy="141768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2" y="4198077"/>
                <a:ext cx="1348499" cy="141768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4921" y="4198077"/>
                <a:ext cx="1348499" cy="1417681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7663420" y="4198076"/>
              <a:ext cx="3563628" cy="1417682"/>
              <a:chOff x="7663420" y="4198076"/>
              <a:chExt cx="3563628" cy="141768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5234" y="4198076"/>
                <a:ext cx="1781814" cy="141768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3420" y="4198076"/>
                <a:ext cx="1781814" cy="1417682"/>
              </a:xfrm>
              <a:prstGeom prst="rect">
                <a:avLst/>
              </a:prstGeom>
            </p:spPr>
          </p:pic>
        </p:grpSp>
      </p:grpSp>
      <p:sp>
        <p:nvSpPr>
          <p:cNvPr id="27" name="TextBox 26"/>
          <p:cNvSpPr txBox="1"/>
          <p:nvPr/>
        </p:nvSpPr>
        <p:spPr>
          <a:xfrm>
            <a:off x="4835236" y="5615758"/>
            <a:ext cx="1479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 টি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 rot="19560515">
            <a:off x="5817392" y="2365741"/>
            <a:ext cx="644596" cy="196751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934805">
            <a:off x="7902072" y="2338319"/>
            <a:ext cx="683604" cy="209592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  <p:bldP spid="2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66946" y="1877347"/>
            <a:ext cx="2653079" cy="609902"/>
            <a:chOff x="1607441" y="2562937"/>
            <a:chExt cx="2653079" cy="609902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1607441" y="2562937"/>
              <a:ext cx="536460" cy="60990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122737" y="2562937"/>
              <a:ext cx="536460" cy="60990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59224" y="2562937"/>
              <a:ext cx="536460" cy="60990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74493" y="2562937"/>
              <a:ext cx="536460" cy="60990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24060" y="2562937"/>
              <a:ext cx="536460" cy="60990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Left-Right Arrow 7"/>
          <p:cNvSpPr/>
          <p:nvPr/>
        </p:nvSpPr>
        <p:spPr>
          <a:xfrm>
            <a:off x="5032400" y="1924811"/>
            <a:ext cx="3418371" cy="762154"/>
          </a:xfrm>
          <a:prstGeom prst="left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92835" y="1609007"/>
            <a:ext cx="2455711" cy="1146582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893097" y="1814784"/>
            <a:ext cx="1565564" cy="609902"/>
            <a:chOff x="8922328" y="2562937"/>
            <a:chExt cx="1565564" cy="609902"/>
          </a:xfrm>
        </p:grpSpPr>
        <p:sp>
          <p:nvSpPr>
            <p:cNvPr id="11" name="Rectangle 10"/>
            <p:cNvSpPr/>
            <p:nvPr/>
          </p:nvSpPr>
          <p:spPr>
            <a:xfrm>
              <a:off x="8922328" y="2562938"/>
              <a:ext cx="782782" cy="60990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705110" y="2562937"/>
              <a:ext cx="782782" cy="60990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wn Arrow 12"/>
          <p:cNvSpPr/>
          <p:nvPr/>
        </p:nvSpPr>
        <p:spPr>
          <a:xfrm>
            <a:off x="6305204" y="2567193"/>
            <a:ext cx="701675" cy="1387283"/>
          </a:xfrm>
          <a:prstGeom prst="down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193092" y="3984365"/>
            <a:ext cx="5901128" cy="991522"/>
            <a:chOff x="3710953" y="4516582"/>
            <a:chExt cx="5818002" cy="665018"/>
          </a:xfrm>
        </p:grpSpPr>
        <p:sp>
          <p:nvSpPr>
            <p:cNvPr id="15" name="Rectangle 14"/>
            <p:cNvSpPr/>
            <p:nvPr/>
          </p:nvSpPr>
          <p:spPr>
            <a:xfrm>
              <a:off x="3710953" y="4516582"/>
              <a:ext cx="815936" cy="66501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51986" y="4516582"/>
              <a:ext cx="815936" cy="66501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3019" y="4516582"/>
              <a:ext cx="815936" cy="66501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08955" y="4516582"/>
              <a:ext cx="815936" cy="66501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24891" y="4516582"/>
              <a:ext cx="815936" cy="66501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68955" y="4516582"/>
              <a:ext cx="815936" cy="66501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713019" y="4516582"/>
              <a:ext cx="815936" cy="66501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324315" y="3096996"/>
            <a:ext cx="113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</a:rPr>
              <a:t>২ টি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491" y="5251876"/>
            <a:ext cx="165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৭ </a:t>
            </a:r>
            <a:r>
              <a:rPr lang="bn-BD" sz="4000" dirty="0" smtClean="0">
                <a:solidFill>
                  <a:srgbClr val="002060"/>
                </a:solidFill>
              </a:rPr>
              <a:t>টি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53740" y="3091980"/>
            <a:ext cx="123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</a:rPr>
              <a:t>৫</a:t>
            </a:r>
            <a:r>
              <a:rPr lang="bn-BD" sz="3600" dirty="0" smtClean="0">
                <a:solidFill>
                  <a:srgbClr val="002060"/>
                </a:solidFill>
              </a:rPr>
              <a:t> </a:t>
            </a:r>
            <a:r>
              <a:rPr lang="bn-BD" sz="3600" dirty="0">
                <a:solidFill>
                  <a:srgbClr val="002060"/>
                </a:solidFill>
              </a:rPr>
              <a:t>টি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2266" y="1609007"/>
            <a:ext cx="3906982" cy="1149927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475963" y="1869363"/>
            <a:ext cx="2653079" cy="609902"/>
            <a:chOff x="1607441" y="2562937"/>
            <a:chExt cx="2653079" cy="609902"/>
          </a:xfrm>
        </p:grpSpPr>
        <p:sp>
          <p:nvSpPr>
            <p:cNvPr id="28" name="Rectangle 27"/>
            <p:cNvSpPr/>
            <p:nvPr/>
          </p:nvSpPr>
          <p:spPr>
            <a:xfrm>
              <a:off x="1607441" y="2562937"/>
              <a:ext cx="536460" cy="60990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22737" y="2562937"/>
              <a:ext cx="536460" cy="60990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59224" y="2562937"/>
              <a:ext cx="536460" cy="60990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74493" y="2562937"/>
              <a:ext cx="536460" cy="60990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24060" y="2562937"/>
              <a:ext cx="536460" cy="60990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44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24" grpId="0"/>
      <p:bldP spid="25" grpId="0"/>
      <p:bldP spid="23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2191" y="271743"/>
            <a:ext cx="3687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E8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চলো বোর্ডে করি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287" y="3778858"/>
            <a:ext cx="4611976" cy="186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 + ৩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7141" y="1545854"/>
            <a:ext cx="4598122" cy="186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 </a:t>
            </a:r>
            <a:r>
              <a:rPr kumimoji="0" lang="bn-IN" sz="1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+ ২ </a:t>
            </a:r>
            <a:r>
              <a:rPr kumimoji="0" lang="bn-IN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4929" y="3778858"/>
            <a:ext cx="871249" cy="1862048"/>
          </a:xfrm>
          <a:prstGeom prst="rect">
            <a:avLst/>
          </a:prstGeom>
          <a:noFill/>
          <a:ln>
            <a:solidFill>
              <a:srgbClr val="F7FA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৭</a:t>
            </a:r>
            <a:endParaRPr kumimoji="0" lang="bn-IN" sz="1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9180" y="1545854"/>
            <a:ext cx="916998" cy="1862048"/>
          </a:xfrm>
          <a:prstGeom prst="rect">
            <a:avLst/>
          </a:prstGeom>
          <a:noFill/>
          <a:ln>
            <a:solidFill>
              <a:srgbClr val="F7FA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500" y="83047"/>
            <a:ext cx="4102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87D3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87D37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87D3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E87D3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39935" y="1890807"/>
            <a:ext cx="3025992" cy="1655299"/>
            <a:chOff x="6464876" y="1849913"/>
            <a:chExt cx="3789218" cy="1025237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4876" y="1849913"/>
              <a:ext cx="1894609" cy="1025237"/>
            </a:xfrm>
            <a:prstGeom prst="rect">
              <a:avLst/>
            </a:prstGeom>
            <a:grp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59485" y="1849913"/>
              <a:ext cx="1894609" cy="1025237"/>
            </a:xfrm>
            <a:prstGeom prst="rect">
              <a:avLst/>
            </a:prstGeom>
            <a:grpFill/>
          </p:spPr>
        </p:pic>
      </p:grpSp>
      <p:sp>
        <p:nvSpPr>
          <p:cNvPr id="12" name="TextBox 11"/>
          <p:cNvSpPr txBox="1"/>
          <p:nvPr/>
        </p:nvSpPr>
        <p:spPr>
          <a:xfrm>
            <a:off x="1537080" y="4030431"/>
            <a:ext cx="4445391" cy="1344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  +  ২  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9703" y="3804859"/>
            <a:ext cx="97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87535" y="4061772"/>
            <a:ext cx="117465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684" y="458499"/>
            <a:ext cx="1952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১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5724" y="1890808"/>
            <a:ext cx="5978873" cy="1655301"/>
            <a:chOff x="284450" y="1837189"/>
            <a:chExt cx="5566268" cy="10252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450" y="1837191"/>
              <a:ext cx="1407000" cy="10252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05596" y="1837189"/>
              <a:ext cx="1407000" cy="10252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67584" y="1837190"/>
              <a:ext cx="1407000" cy="102523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8730" y="1837189"/>
              <a:ext cx="1361988" cy="102523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639935" y="4211782"/>
            <a:ext cx="850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৬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7529" y="2133600"/>
            <a:ext cx="1146544" cy="93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14" grpId="0" animBg="1"/>
      <p:bldP spid="15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58459" y="1659082"/>
            <a:ext cx="4818784" cy="1485900"/>
            <a:chOff x="94382" y="603539"/>
            <a:chExt cx="6486525" cy="21768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82" y="665884"/>
              <a:ext cx="2162175" cy="21145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557" y="603539"/>
              <a:ext cx="2162175" cy="21145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32" y="645102"/>
              <a:ext cx="2162175" cy="211455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281979" y="425300"/>
            <a:ext cx="22647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6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২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2895" y="4444769"/>
            <a:ext cx="4445391" cy="1344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৩  </a:t>
            </a: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+  ২  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5518" y="4219197"/>
            <a:ext cx="97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83350" y="4476110"/>
            <a:ext cx="117465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5794" y="4476110"/>
            <a:ext cx="113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783350" y="1533296"/>
            <a:ext cx="3083158" cy="1444365"/>
            <a:chOff x="8583325" y="1931935"/>
            <a:chExt cx="3083158" cy="14443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325" y="1931935"/>
              <a:ext cx="1476896" cy="144436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9587" y="1931935"/>
              <a:ext cx="1476896" cy="144436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274495" y="1701637"/>
            <a:ext cx="1764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15" grpId="0" animBg="1"/>
      <p:bldP spid="16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94295" y="371171"/>
            <a:ext cx="2537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6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৩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5768" y="1715540"/>
            <a:ext cx="3217053" cy="1497417"/>
            <a:chOff x="1563665" y="1093554"/>
            <a:chExt cx="3717799" cy="18319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665" y="1093554"/>
              <a:ext cx="1261260" cy="17817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934" y="1093554"/>
              <a:ext cx="1261260" cy="17817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204" y="1143771"/>
              <a:ext cx="1261260" cy="178178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935584" y="1756586"/>
            <a:ext cx="4801288" cy="1497416"/>
            <a:chOff x="5724001" y="1004136"/>
            <a:chExt cx="5671084" cy="18241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001" y="1004136"/>
              <a:ext cx="1291271" cy="18241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939" y="1004136"/>
              <a:ext cx="1291271" cy="18241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877" y="1004136"/>
              <a:ext cx="1291271" cy="182417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814" y="1004136"/>
              <a:ext cx="1291271" cy="1824176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832895" y="4444769"/>
            <a:ext cx="4445391" cy="1344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৩  </a:t>
            </a: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+  ৪  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65518" y="4219197"/>
            <a:ext cx="97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83350" y="4476110"/>
            <a:ext cx="117465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25796" y="4444769"/>
            <a:ext cx="1063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7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7418" y="1756586"/>
            <a:ext cx="1687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22" grpId="0"/>
      <p:bldP spid="23" grpId="0" animBg="1"/>
      <p:bldP spid="2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6655" y="665018"/>
            <a:ext cx="4433453" cy="1593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8509" y="2535383"/>
            <a:ext cx="6165273" cy="14824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18509" y="4336473"/>
            <a:ext cx="6165273" cy="1607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17273" y="4433411"/>
            <a:ext cx="1856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5306290" y="4618077"/>
            <a:ext cx="734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</a:rPr>
              <a:t>=</a:t>
            </a:r>
            <a:r>
              <a:rPr lang="bn-BD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4327" y="4618077"/>
            <a:ext cx="845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</a:rPr>
              <a:t>৭ 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4873" y="2729345"/>
            <a:ext cx="2341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</a:rPr>
              <a:t>৩ +৩   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6288" y="2729345"/>
            <a:ext cx="900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6836" y="2867892"/>
            <a:ext cx="78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</a:rPr>
              <a:t>৬ 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35" y="769043"/>
            <a:ext cx="6816437" cy="15696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শিক্ষক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1636" y="3241361"/>
            <a:ext cx="6816436" cy="2646878"/>
          </a:xfrm>
          <a:prstGeom prst="rect">
            <a:avLst/>
          </a:prstGeom>
          <a:gradFill flip="none" rotWithShape="1">
            <a:gsLst>
              <a:gs pos="0">
                <a:srgbClr val="F7FAFF">
                  <a:alpha val="94118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dirty="0" smtClean="0">
                <a:solidFill>
                  <a:srgbClr val="C6232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লিজা খানম </a:t>
            </a:r>
            <a:endParaRPr kumimoji="0" lang="bn-IN" sz="5400" b="0" i="0" u="none" strike="noStrike" kern="1200" cap="none" spc="0" normalizeH="0" baseline="0" noProof="0" dirty="0" smtClean="0">
              <a:ln>
                <a:noFill/>
              </a:ln>
              <a:solidFill>
                <a:srgbClr val="C6232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232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সহকারি শিক্ষক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6232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dirty="0" smtClean="0">
                <a:solidFill>
                  <a:srgbClr val="C6232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৭৩নং সানুহার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2324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2324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সরকারি প্রাথমিক বিদ্যলয়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2324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IN" sz="4000" b="0" i="0" u="none" strike="noStrike" kern="1200" cap="none" spc="0" normalizeH="0" baseline="0" noProof="0" dirty="0" smtClean="0">
              <a:ln>
                <a:noFill/>
              </a:ln>
              <a:solidFill>
                <a:srgbClr val="C62324">
                  <a:lumMod val="5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dirty="0" smtClean="0">
                <a:solidFill>
                  <a:srgbClr val="C6232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উজিরপুর,বরিশাল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5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8682" y="444597"/>
            <a:ext cx="7107380" cy="1647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2472" y="541579"/>
            <a:ext cx="6061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1928" y="2784764"/>
            <a:ext cx="7620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গোলাপ বাগানে দুইটি গোলাপ গাছ আছে । একটিতে আছে দুইটি , আপরটিতে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তিনটি ,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 হবে ?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 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1927" y="2560594"/>
            <a:ext cx="7730835" cy="3017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72355">
            <a:off x="2856289" y="2108349"/>
            <a:ext cx="6414655" cy="2215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2190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11111E-6 L 4.16667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utoUpdateAnimBg="0"/>
      <p:bldP spid="2" grpId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25" y1="1953" x2="4297" y2="80469"/>
                        <a14:foregroundMark x1="5469" y1="73047" x2="27539" y2="98438"/>
                        <a14:foregroundMark x1="3516" y1="1953" x2="35352" y2="17969"/>
                        <a14:foregroundMark x1="32422" y1="17969" x2="33203" y2="99609"/>
                        <a14:foregroundMark x1="27539" y1="98438" x2="37695" y2="99414"/>
                        <a14:foregroundMark x1="18555" y1="55664" x2="18555" y2="55664"/>
                        <a14:foregroundMark x1="5469" y1="41016" x2="27539" y2="55078"/>
                        <a14:foregroundMark x1="3906" y1="15234" x2="30078" y2="30078"/>
                        <a14:foregroundMark x1="6250" y1="29492" x2="32422" y2="4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4" y="685971"/>
            <a:ext cx="3532906" cy="4488870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463636" y="457199"/>
            <a:ext cx="6876959" cy="579120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পরিচিতি</a:t>
            </a: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 </a:t>
            </a: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পাঠঃযোগের ধারণা </a:t>
            </a: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পাঠ্যাংশঃযোগ</a:t>
            </a: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০১/০২/২০২০ 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5450" y="369976"/>
            <a:ext cx="37211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2324">
                    <a:lumMod val="75000"/>
                  </a:srgbClr>
                </a:solidFill>
                <a:effectLst>
                  <a:glow rad="101600">
                    <a:srgbClr val="6A9E1F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Left Arrow 3"/>
          <p:cNvSpPr/>
          <p:nvPr/>
        </p:nvSpPr>
        <p:spPr>
          <a:xfrm>
            <a:off x="3171824" y="1939636"/>
            <a:ext cx="8280401" cy="3142087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>
                  <a:glow rad="63500">
                    <a:srgbClr val="6A9E1F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৯.২.১ উপকরণের সাহায্যে সংখ্যা যোগ করে 	প্রতীকের মাধ্যমে প্রকাশ করতে পারবে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6A9E1F">
                    <a:satMod val="175000"/>
                    <a:alpha val="40000"/>
                  </a:srgbClr>
                </a:glo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8175" y1="18000" x2="98413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0" y="2310846"/>
            <a:ext cx="2490102" cy="27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3602182" y="346364"/>
            <a:ext cx="4572000" cy="2036618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23854" y="720436"/>
            <a:ext cx="4211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1" y="2964873"/>
            <a:ext cx="7564580" cy="17041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54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3103418" y="3435929"/>
            <a:ext cx="997527" cy="976745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8769926" y="3352992"/>
            <a:ext cx="1094509" cy="1000991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un 1"/>
          <p:cNvSpPr/>
          <p:nvPr/>
        </p:nvSpPr>
        <p:spPr>
          <a:xfrm>
            <a:off x="3602182" y="387927"/>
            <a:ext cx="346364" cy="374072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7841673" y="574963"/>
            <a:ext cx="332509" cy="339437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3602182" y="1759527"/>
            <a:ext cx="346364" cy="407459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7800109" y="1850832"/>
            <a:ext cx="304800" cy="407459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675979"/>
              </p:ext>
            </p:extLst>
          </p:nvPr>
        </p:nvGraphicFramePr>
        <p:xfrm>
          <a:off x="5871635" y="5039974"/>
          <a:ext cx="1928474" cy="34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2793240" imgH="437760" progId="Package">
                  <p:embed/>
                </p:oleObj>
              </mc:Choice>
              <mc:Fallback>
                <p:oleObj name="Packager Shell Object" showAsIcon="1" r:id="rId3" imgW="2793240" imgH="437760" progId="Package">
                  <p:embed/>
                  <p:pic>
                    <p:nvPicPr>
                      <p:cNvPr id="11" name="Object 1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1635" y="5039974"/>
                        <a:ext cx="1928474" cy="340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5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2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0747" y="457200"/>
            <a:ext cx="6961239" cy="20057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76831" y="678426"/>
            <a:ext cx="630493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উপস্থাপন 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29" y="3683565"/>
            <a:ext cx="8517193" cy="2654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88690" y="3856758"/>
            <a:ext cx="8391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কয়েকজন শিশুকে নিয়ে , কিছু  কলম নিয়ে ,কিছু কাঠি নিয়ে আমি বাস্তব উপস্থাপন করব। 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4" y="1599939"/>
            <a:ext cx="4279657" cy="3560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44" y="1850003"/>
            <a:ext cx="2601406" cy="345444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37679" y="4795056"/>
            <a:ext cx="2306783" cy="186204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r>
              <a:rPr kumimoji="0" lang="bn-I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E82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6627" y="5087444"/>
            <a:ext cx="2361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</a:rPr>
              <a:t> </a:t>
            </a:r>
            <a:r>
              <a:rPr kumimoji="0" lang="bn-I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E82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003" y="520505"/>
            <a:ext cx="935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আমরা কয়েকটি ছবি দেখি এবং গণনা করি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83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65556" y="1789046"/>
            <a:ext cx="6020113" cy="3313046"/>
            <a:chOff x="1665696" y="1650501"/>
            <a:chExt cx="6020113" cy="33130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65696" y="1652311"/>
              <a:ext cx="3768437" cy="331123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5867" y="1650501"/>
              <a:ext cx="2249942" cy="331123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 flipH="1">
            <a:off x="2916080" y="949178"/>
            <a:ext cx="413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7108" y="949178"/>
            <a:ext cx="42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7499" y="949178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5990" y="949178"/>
            <a:ext cx="782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0698" y="949178"/>
            <a:ext cx="54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7108" y="5230052"/>
            <a:ext cx="4448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একত্রে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80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385455"/>
            <a:ext cx="7962900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7D37">
                    <a:lumMod val="50000"/>
                  </a:srgbClr>
                </a:solidFill>
                <a:effectLst>
                  <a:glow rad="228600">
                    <a:srgbClr val="6A9E1F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একত্র করে গণনা করাই</a:t>
            </a:r>
            <a:r>
              <a:rPr kumimoji="0" lang="bn-BD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7D37">
                    <a:lumMod val="50000"/>
                  </a:srgbClr>
                </a:solidFill>
                <a:effectLst>
                  <a:glow rad="228600">
                    <a:srgbClr val="6A9E1F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হচ্ছে</a:t>
            </a:r>
            <a:r>
              <a:rPr kumimoji="0" lang="bn-IN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7D37">
                    <a:lumMod val="50000"/>
                  </a:srgbClr>
                </a:solidFill>
                <a:effectLst>
                  <a:glow rad="228600">
                    <a:srgbClr val="6A9E1F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যোগ।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E87D37">
                  <a:lumMod val="50000"/>
                </a:srgbClr>
              </a:solidFill>
              <a:effectLst>
                <a:glow rad="228600">
                  <a:srgbClr val="6A9E1F">
                    <a:satMod val="175000"/>
                    <a:alpha val="40000"/>
                  </a:srgbClr>
                </a:glo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84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207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Century Gothic</vt:lpstr>
      <vt:lpstr>NikoshBAN</vt:lpstr>
      <vt:lpstr>Vrinda</vt:lpstr>
      <vt:lpstr>Wingdings 3</vt:lpstr>
      <vt:lpstr>Slice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31</cp:revision>
  <dcterms:created xsi:type="dcterms:W3CDTF">2020-02-01T10:29:18Z</dcterms:created>
  <dcterms:modified xsi:type="dcterms:W3CDTF">2020-02-06T10:50:29Z</dcterms:modified>
</cp:coreProperties>
</file>