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348" autoAdjust="0"/>
  </p:normalViewPr>
  <p:slideViewPr>
    <p:cSldViewPr snapToGrid="0">
      <p:cViewPr varScale="1">
        <p:scale>
          <a:sx n="75" d="100"/>
          <a:sy n="75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AD73E-5B35-4B64-8108-1379F24706A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62366-8407-4ED8-B956-10B62C99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0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62366-8407-4ED8-B956-10B62C99D4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62366-8407-4ED8-B956-10B62C99D4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9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DF49-CC9E-441E-8399-1F3EEA1F9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B2569-62E6-4592-A79D-E6980CFB1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AF94-54F9-4445-BFB6-9E40BFD2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ECF35-E7A0-432E-948A-5126BA6B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DD7B8-3857-41AD-A662-33EC346F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9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A2A2-1C91-4D4E-913C-D94B81CB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EAAC8-CC05-4583-93C7-B1001F671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59E91-1944-4BF4-BA5E-5A2E981B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C8F60-257E-4589-8AB6-702811EA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71F7E-4DBC-4925-9E7E-273525A1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F170F-9673-417D-B4A5-37AEC1BF8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D95D5-590D-49E0-AB7E-FDAE66E14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FD8F-3CEE-403F-982E-B9397188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A25CB-B982-4B04-9032-CBE34072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17D1C-EC75-4F05-9407-5BC19D7A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CB79-6831-4556-B8CA-7535F1A7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4F68-5964-4293-B4A0-D8B37C8AD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1022C-05F5-46D2-966A-1F46F51C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93120-6099-4D1F-942C-F3275B13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DA621-A10D-45D4-AD7C-C2B3FD2F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2C4D-6981-4E1C-AC96-8936E4C4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7198-8045-45CB-8A0E-3E904F5CA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C85B6-48EA-48F3-B8B8-248C937D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64CAD-6E28-4147-B34C-8EBFC31D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7F7F-F5D2-4FC4-BC30-5E33A767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9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C4F7-37E3-42A4-AC91-9CC156DD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F8AC-1661-4E8E-A924-8447A01E8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1275D-B8A9-4A78-9898-D793E6143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87FF9-FD8C-4106-A150-A36E4863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31180-47F4-453B-8B92-EF7855E3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2DE20-3E88-4731-B319-62D2888D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C89E-6C1E-4908-827B-93BCBF56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C8AA5-D147-4077-BF08-E6291213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6F8C4-0D51-4981-B8E5-4E409570C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01125-4E67-4D54-ADCC-7D958AFE6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F2A3D-3C4E-4064-9B0F-230CA83B9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902E0-F896-4836-BCB4-4EE83516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6B899E-A993-40A7-94E1-91BA49CC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387AD-0D97-4506-B625-9A45A873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4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AFC7-B78C-4DF5-9DD7-320475F8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D3C6E-BA12-4195-ACDB-247CB767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3300C-A851-4237-96E4-73D93521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73A24-E96E-47CA-83C7-9C254CF8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7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12F3F-C693-4746-98A8-9DCC0ADF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9D88A-A139-4D10-89D8-A11F0A01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43CEA-1010-48CF-A065-E0D30A4A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2008-F516-4332-B0C4-42ACEC3D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6867-6D63-475C-856B-F907F9914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FF4BF-74D5-4FDB-BB40-1F72D30C6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282E9-C154-4E42-BA9E-2058B999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5CABE-CA50-4E54-AA6C-6754BDF6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9A9CB-F68A-49B9-89DC-00A23F4F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B18E-BCB4-4289-B25A-89C143BF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C9006-B8CB-45BB-9E20-EAE5EC632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2F6C0-53F2-4086-B327-2ED20ED08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2C9C2-693E-49A8-A15D-8C952988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BDE44-0DC7-4418-9F12-DEB94D77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18D7-FEC3-41D8-B19D-5965CBB0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8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85FEC-8D87-4CE9-8CA8-10346B14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4BD96-74AB-4011-802F-26BE2ADCD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56E2C-9463-40E4-8F68-EB5D6D7F1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1FC61-C0E6-4873-8788-8C9CDAD4135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8792B-C244-4C95-90DF-D691D7EDA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CEE36-5F93-4CD9-B498-5156AB25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E511-5A4B-4161-B5FA-1B64FC58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shahjahan\video\sundarban1%5b4%5d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E8D4B-4E94-4B98-9DD3-ECE11229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095" y="204174"/>
            <a:ext cx="12602095" cy="5779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C9DD20-7655-4FD6-8A3F-08708A6B02A9}"/>
              </a:ext>
            </a:extLst>
          </p:cNvPr>
          <p:cNvSpPr txBox="1"/>
          <p:nvPr/>
        </p:nvSpPr>
        <p:spPr>
          <a:xfrm>
            <a:off x="795250" y="2213444"/>
            <a:ext cx="101914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15850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15440-245D-460F-90F1-09F99AD3A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1" y="299258"/>
            <a:ext cx="10474036" cy="5013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24A33-BA03-4508-8F82-CFD91C942259}"/>
              </a:ext>
            </a:extLst>
          </p:cNvPr>
          <p:cNvSpPr txBox="1"/>
          <p:nvPr/>
        </p:nvSpPr>
        <p:spPr>
          <a:xfrm>
            <a:off x="1313411" y="5835535"/>
            <a:ext cx="9360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F8DD3-CB4C-409F-AE6A-C953D4B18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0"/>
            <a:ext cx="5364480" cy="4655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8A174E-D768-4C98-A2D0-040BA491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0" y="-16006"/>
            <a:ext cx="5120640" cy="4671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FB3093-AE64-4E33-9B33-784EC161A345}"/>
              </a:ext>
            </a:extLst>
          </p:cNvPr>
          <p:cNvSpPr txBox="1"/>
          <p:nvPr/>
        </p:nvSpPr>
        <p:spPr>
          <a:xfrm>
            <a:off x="731520" y="5137265"/>
            <a:ext cx="5170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বন্যশিয়াল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69357-6340-41BD-8299-66C527919929}"/>
              </a:ext>
            </a:extLst>
          </p:cNvPr>
          <p:cNvSpPr txBox="1"/>
          <p:nvPr/>
        </p:nvSpPr>
        <p:spPr>
          <a:xfrm>
            <a:off x="6450675" y="5229598"/>
            <a:ext cx="5009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গন্ডার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9F3958-16FD-4847-B718-5E359BAB9A51}"/>
              </a:ext>
            </a:extLst>
          </p:cNvPr>
          <p:cNvSpPr txBox="1"/>
          <p:nvPr/>
        </p:nvSpPr>
        <p:spPr>
          <a:xfrm>
            <a:off x="498764" y="6001789"/>
            <a:ext cx="10740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বিভিন্ন পাখি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03C9A-74BE-474B-99BB-233B53194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1" y="148881"/>
            <a:ext cx="4468917" cy="2956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C61E5-6305-44FD-98E3-0F82BB899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40" y="130725"/>
            <a:ext cx="4690196" cy="2893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10058E-0182-414F-B722-74483F99C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3" y="3314696"/>
            <a:ext cx="4468917" cy="2750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BF48C7-B5B1-467C-8884-65207F433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40" y="3243273"/>
            <a:ext cx="4641506" cy="28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0E028-9FAA-4DD0-8349-3B56C895F3BB}"/>
              </a:ext>
            </a:extLst>
          </p:cNvPr>
          <p:cNvSpPr txBox="1"/>
          <p:nvPr/>
        </p:nvSpPr>
        <p:spPr>
          <a:xfrm>
            <a:off x="1080655" y="1030778"/>
            <a:ext cx="10474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পাঠবইয়ের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’অ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ধ্যায় খোল-(পৃঃ১০-১২)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পড়বে সকলে আঙ্গুল দিয়ে পড়া ধরবে।</a:t>
            </a:r>
          </a:p>
        </p:txBody>
      </p:sp>
    </p:spTree>
    <p:extLst>
      <p:ext uri="{BB962C8B-B14F-4D97-AF65-F5344CB8AC3E}">
        <p14:creationId xmlns:p14="http://schemas.microsoft.com/office/powerpoint/2010/main" val="18437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A5233-3021-47E6-A797-B7A226A44ADC}"/>
              </a:ext>
            </a:extLst>
          </p:cNvPr>
          <p:cNvSpPr txBox="1"/>
          <p:nvPr/>
        </p:nvSpPr>
        <p:spPr>
          <a:xfrm>
            <a:off x="1263535" y="997527"/>
            <a:ext cx="7348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কিছু নতুন শব্দঃ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B3FDB-C86E-4447-A131-D66844AE69CF}"/>
              </a:ext>
            </a:extLst>
          </p:cNvPr>
          <p:cNvSpPr txBox="1"/>
          <p:nvPr/>
        </p:nvSpPr>
        <p:spPr>
          <a:xfrm>
            <a:off x="565265" y="2128057"/>
            <a:ext cx="7182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বেঙ্গল=বাংলার </a:t>
            </a:r>
          </a:p>
          <a:p>
            <a:pPr algn="ctr"/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গন্ডার=একটি পশুর নাম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D5CD7-D560-4B6E-BFF5-D897B0A09DC6}"/>
              </a:ext>
            </a:extLst>
          </p:cNvPr>
          <p:cNvSpPr txBox="1"/>
          <p:nvPr/>
        </p:nvSpPr>
        <p:spPr>
          <a:xfrm>
            <a:off x="8179724" y="2344189"/>
            <a:ext cx="3857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শব্দ,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726B3-2405-403F-95E1-1251AF7547C1}"/>
              </a:ext>
            </a:extLst>
          </p:cNvPr>
          <p:cNvSpPr txBox="1"/>
          <p:nvPr/>
        </p:nvSpPr>
        <p:spPr>
          <a:xfrm>
            <a:off x="8611985" y="3429000"/>
            <a:ext cx="342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জঙ্গল, পান্ডা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13EE1-5C45-45F3-A3D4-49B283334390}"/>
              </a:ext>
            </a:extLst>
          </p:cNvPr>
          <p:cNvSpPr txBox="1"/>
          <p:nvPr/>
        </p:nvSpPr>
        <p:spPr>
          <a:xfrm>
            <a:off x="1086197" y="1230284"/>
            <a:ext cx="32419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</a:p>
          <a:p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2692D-3B41-4B0E-98CA-CA81967BDFB1}"/>
              </a:ext>
            </a:extLst>
          </p:cNvPr>
          <p:cNvSpPr txBox="1"/>
          <p:nvPr/>
        </p:nvSpPr>
        <p:spPr>
          <a:xfrm>
            <a:off x="3665349" y="1574377"/>
            <a:ext cx="74814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AF54A2E-B94B-4824-B40B-F8E66E58C16B}"/>
              </a:ext>
            </a:extLst>
          </p:cNvPr>
          <p:cNvSpPr/>
          <p:nvPr/>
        </p:nvSpPr>
        <p:spPr>
          <a:xfrm>
            <a:off x="2851688" y="2123268"/>
            <a:ext cx="1627322" cy="35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9F277AF-7F11-40ED-B6D9-E59530AEE9CD}"/>
              </a:ext>
            </a:extLst>
          </p:cNvPr>
          <p:cNvSpPr/>
          <p:nvPr/>
        </p:nvSpPr>
        <p:spPr>
          <a:xfrm>
            <a:off x="2700839" y="4757980"/>
            <a:ext cx="1627322" cy="35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32F197-7514-4CA0-8E55-7A9ABC2DD3D2}"/>
              </a:ext>
            </a:extLst>
          </p:cNvPr>
          <p:cNvSpPr/>
          <p:nvPr/>
        </p:nvSpPr>
        <p:spPr>
          <a:xfrm>
            <a:off x="4705004" y="2002388"/>
            <a:ext cx="2331227" cy="973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89FF70-6161-4B10-9CAB-571A457354E6}"/>
              </a:ext>
            </a:extLst>
          </p:cNvPr>
          <p:cNvSpPr/>
          <p:nvPr/>
        </p:nvSpPr>
        <p:spPr>
          <a:xfrm>
            <a:off x="7501180" y="2002388"/>
            <a:ext cx="2331227" cy="973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CA5A1-8E63-427F-9FAF-DA4F5775EC8C}"/>
              </a:ext>
            </a:extLst>
          </p:cNvPr>
          <p:cNvSpPr/>
          <p:nvPr/>
        </p:nvSpPr>
        <p:spPr>
          <a:xfrm>
            <a:off x="4928461" y="4426854"/>
            <a:ext cx="2309247" cy="1059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674B43-0DBC-469C-980D-F550D97F5D30}"/>
              </a:ext>
            </a:extLst>
          </p:cNvPr>
          <p:cNvSpPr/>
          <p:nvPr/>
        </p:nvSpPr>
        <p:spPr>
          <a:xfrm>
            <a:off x="7614551" y="4426854"/>
            <a:ext cx="2217856" cy="1059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350AD-129F-45C8-9A70-FF440FAC6555}"/>
              </a:ext>
            </a:extLst>
          </p:cNvPr>
          <p:cNvSpPr txBox="1"/>
          <p:nvPr/>
        </p:nvSpPr>
        <p:spPr>
          <a:xfrm>
            <a:off x="1503336" y="402956"/>
            <a:ext cx="6360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ঞ্জন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F6A3050-A9B3-460A-8DCE-8C35E797163B}"/>
              </a:ext>
            </a:extLst>
          </p:cNvPr>
          <p:cNvGrpSpPr/>
          <p:nvPr/>
        </p:nvGrpSpPr>
        <p:grpSpPr>
          <a:xfrm>
            <a:off x="221673" y="675596"/>
            <a:ext cx="5874327" cy="5174834"/>
            <a:chOff x="221673" y="133156"/>
            <a:chExt cx="6329891" cy="45271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17B163-F089-4EA8-9149-FF87A50C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73" y="133156"/>
              <a:ext cx="3245589" cy="215196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0CDFB5-7EC2-4AD3-8E60-F07EEE897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73" y="2508298"/>
              <a:ext cx="3245588" cy="21519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C0605D-BBE3-436A-99EC-9C3987B7B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692" y="158846"/>
              <a:ext cx="2900767" cy="21755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4DFDAD-BB74-4F85-8B78-D8821C36E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586" y="2508298"/>
              <a:ext cx="2970978" cy="2104849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DCCC23D-43B7-419B-97CD-66D7A7F8B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91" y="704962"/>
            <a:ext cx="5076848" cy="49523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42A081-78CA-4F9E-89FE-DE4D8FD8A133}"/>
              </a:ext>
            </a:extLst>
          </p:cNvPr>
          <p:cNvSpPr txBox="1"/>
          <p:nvPr/>
        </p:nvSpPr>
        <p:spPr>
          <a:xfrm>
            <a:off x="1239838" y="-14866"/>
            <a:ext cx="773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B64CB3-5931-4A2A-A951-C96FF062CC73}"/>
              </a:ext>
            </a:extLst>
          </p:cNvPr>
          <p:cNvSpPr txBox="1"/>
          <p:nvPr/>
        </p:nvSpPr>
        <p:spPr>
          <a:xfrm>
            <a:off x="221673" y="5850429"/>
            <a:ext cx="6024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7B54A9-864E-41CD-B9FB-798C0FD7602A}"/>
              </a:ext>
            </a:extLst>
          </p:cNvPr>
          <p:cNvSpPr txBox="1"/>
          <p:nvPr/>
        </p:nvSpPr>
        <p:spPr>
          <a:xfrm>
            <a:off x="6245817" y="5850429"/>
            <a:ext cx="5806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দলঃ-২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পাখির নাম একের পর একজন বল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6D6F67-6E7B-4CB2-A546-233EDD257DCF}"/>
              </a:ext>
            </a:extLst>
          </p:cNvPr>
          <p:cNvSpPr txBox="1"/>
          <p:nvPr/>
        </p:nvSpPr>
        <p:spPr>
          <a:xfrm>
            <a:off x="418407" y="2294312"/>
            <a:ext cx="11355186" cy="298543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প্রশ্নগূলোর উত্তর দাওঃ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১।সুন্দরবনে কী কী প্রানী বাস করে?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২।সুন্দরবনে কয়েকটি বিলুপ্তপ্রায় প্রানীর নাম বল?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A1FA3-04D3-4A7A-A8A5-47F7703CB932}"/>
              </a:ext>
            </a:extLst>
          </p:cNvPr>
          <p:cNvSpPr/>
          <p:nvPr/>
        </p:nvSpPr>
        <p:spPr>
          <a:xfrm>
            <a:off x="10174778" y="231093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134A9D-B5C0-422F-AE90-47D639469548}"/>
              </a:ext>
            </a:extLst>
          </p:cNvPr>
          <p:cNvSpPr txBox="1"/>
          <p:nvPr/>
        </p:nvSpPr>
        <p:spPr>
          <a:xfrm>
            <a:off x="1291149" y="4298666"/>
            <a:ext cx="106070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latin typeface="NikoshBAN" panose="02000000000000000000" pitchFamily="2" charset="0"/>
                <a:cs typeface="NikoshBAN" panose="02000000000000000000" pitchFamily="2" charset="0"/>
              </a:rPr>
              <a:t>ধ্যনবাদ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D0DEC-1039-469C-BA1F-D70B31A7A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49" y="219250"/>
            <a:ext cx="10487563" cy="48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06CB38-EAE2-488A-AEEF-C08611337E5B}"/>
              </a:ext>
            </a:extLst>
          </p:cNvPr>
          <p:cNvSpPr txBox="1"/>
          <p:nvPr/>
        </p:nvSpPr>
        <p:spPr>
          <a:xfrm>
            <a:off x="493222" y="922368"/>
            <a:ext cx="1098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5"/>
                </a:solidFill>
              </a:rPr>
              <a:t>শিক্ষক পরিচিতি</a:t>
            </a:r>
            <a:endParaRPr lang="en-US" sz="7200"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8948A-7AB8-493A-A64C-02CBDDEEB485}"/>
              </a:ext>
            </a:extLst>
          </p:cNvPr>
          <p:cNvSpPr txBox="1"/>
          <p:nvPr/>
        </p:nvSpPr>
        <p:spPr>
          <a:xfrm>
            <a:off x="709352" y="2505652"/>
            <a:ext cx="107732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মোঃশাহজাহান চোকদার</a:t>
            </a:r>
          </a:p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(ভারঃ)</a:t>
            </a:r>
          </a:p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বৈখর অনির্বাণ সরকারি প্রাথমিক বিদ্যালয়।</a:t>
            </a:r>
          </a:p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মুন্সিগঞ্জ সদর,মুন্সিগঞ্জ।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D9056-FFB3-4F53-BABB-F44485B3D055}"/>
              </a:ext>
            </a:extLst>
          </p:cNvPr>
          <p:cNvSpPr txBox="1"/>
          <p:nvPr/>
        </p:nvSpPr>
        <p:spPr>
          <a:xfrm>
            <a:off x="1859797" y="805912"/>
            <a:ext cx="8586061" cy="48819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5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EDAFB1-2188-402D-830A-D747A5560D1C}"/>
              </a:ext>
            </a:extLst>
          </p:cNvPr>
          <p:cNvSpPr txBox="1"/>
          <p:nvPr/>
        </p:nvSpPr>
        <p:spPr>
          <a:xfrm>
            <a:off x="590626" y="761390"/>
            <a:ext cx="1049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u="sng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F3B28-899C-452A-B737-54313AB887C6}"/>
              </a:ext>
            </a:extLst>
          </p:cNvPr>
          <p:cNvSpPr txBox="1"/>
          <p:nvPr/>
        </p:nvSpPr>
        <p:spPr>
          <a:xfrm>
            <a:off x="2567365" y="2753063"/>
            <a:ext cx="8405435" cy="280076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শ্রেনিঃ৫ম           বিষয়ঃবাংলা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শিরোনামঃসুন্দর বনের প্রানী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পাঠ্যংশঃ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(স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ম্রগ পাঠ)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তারিখঃ০২.০২.২০২০খ্রিঃ     সময়ঃ ৪০মিঃ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DD468-F3F3-400D-B257-B6E9D1E7F8FC}"/>
              </a:ext>
            </a:extLst>
          </p:cNvPr>
          <p:cNvSpPr txBox="1"/>
          <p:nvPr/>
        </p:nvSpPr>
        <p:spPr>
          <a:xfrm>
            <a:off x="1" y="648393"/>
            <a:ext cx="7265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8CB47-27D3-48E5-8630-FCEACFF7DB56}"/>
              </a:ext>
            </a:extLst>
          </p:cNvPr>
          <p:cNvSpPr txBox="1"/>
          <p:nvPr/>
        </p:nvSpPr>
        <p:spPr>
          <a:xfrm>
            <a:off x="980902" y="2576945"/>
            <a:ext cx="10956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১.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২.১-উচ্চারিত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১.১.১-যুক্ত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স্পস্ট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১.৩.১-পাঠে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সংবলিত শব্দ শুদ্ধ উচ্চারনে পড়তে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3CC43-DD40-48DA-9B20-0444E66A05E5}"/>
              </a:ext>
            </a:extLst>
          </p:cNvPr>
          <p:cNvSpPr txBox="1"/>
          <p:nvPr/>
        </p:nvSpPr>
        <p:spPr>
          <a:xfrm>
            <a:off x="1113905" y="448887"/>
            <a:ext cx="9942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দেখিঃ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DDAFA-1CF6-4C4F-BCE2-061732AD7029}"/>
              </a:ext>
            </a:extLst>
          </p:cNvPr>
          <p:cNvSpPr txBox="1"/>
          <p:nvPr/>
        </p:nvSpPr>
        <p:spPr>
          <a:xfrm>
            <a:off x="1766807" y="5300420"/>
            <a:ext cx="928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আমরা কী কী প্রানী দেখতে পেলাম?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hlinkClick r:id="rId3" action="ppaction://hlinkfile"/>
            <a:extLst>
              <a:ext uri="{FF2B5EF4-FFF2-40B4-BE49-F238E27FC236}">
                <a16:creationId xmlns:a16="http://schemas.microsoft.com/office/drawing/2014/main" id="{DCD03DF8-5741-4525-ADD1-8320538917ED}"/>
              </a:ext>
            </a:extLst>
          </p:cNvPr>
          <p:cNvSpPr/>
          <p:nvPr/>
        </p:nvSpPr>
        <p:spPr>
          <a:xfrm>
            <a:off x="3522891" y="2520434"/>
            <a:ext cx="514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https://www.youtube.com/watch?v=08pwXaW2Mak</a:t>
            </a:r>
          </a:p>
        </p:txBody>
      </p:sp>
    </p:spTree>
    <p:extLst>
      <p:ext uri="{BB962C8B-B14F-4D97-AF65-F5344CB8AC3E}">
        <p14:creationId xmlns:p14="http://schemas.microsoft.com/office/powerpoint/2010/main" val="20512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0B42A-5506-4ABC-9F91-B0EDE021A890}"/>
              </a:ext>
            </a:extLst>
          </p:cNvPr>
          <p:cNvSpPr txBox="1"/>
          <p:nvPr/>
        </p:nvSpPr>
        <p:spPr>
          <a:xfrm>
            <a:off x="964276" y="548640"/>
            <a:ext cx="9742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711A8-C182-4B36-BA6A-7B67F4D147F2}"/>
              </a:ext>
            </a:extLst>
          </p:cNvPr>
          <p:cNvSpPr txBox="1"/>
          <p:nvPr/>
        </p:nvSpPr>
        <p:spPr>
          <a:xfrm>
            <a:off x="1263535" y="2709949"/>
            <a:ext cx="9044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বনের প্রানী (সমগ্র পাঠের ধারনা)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071600-EC61-4067-9C9A-FC66C465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56" y="0"/>
            <a:ext cx="10075026" cy="4522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4F317-B4B1-4361-BC0A-138799BCC481}"/>
              </a:ext>
            </a:extLst>
          </p:cNvPr>
          <p:cNvSpPr txBox="1"/>
          <p:nvPr/>
        </p:nvSpPr>
        <p:spPr>
          <a:xfrm>
            <a:off x="598516" y="5370022"/>
            <a:ext cx="11338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ঙ্গল টাইগার।বাংলাদেশের জাতীয় পশু।   এরা সুন্দর বনে বসবাস করে।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6AEC3-F249-42BC-A23A-79C0C85C6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40" y="232755"/>
            <a:ext cx="9897686" cy="5636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C88DF4-8F32-4BB0-B0DF-D328383DD1C8}"/>
              </a:ext>
            </a:extLst>
          </p:cNvPr>
          <p:cNvSpPr txBox="1"/>
          <p:nvPr/>
        </p:nvSpPr>
        <p:spPr>
          <a:xfrm>
            <a:off x="864524" y="6134793"/>
            <a:ext cx="1042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হরিণ, সুন্দর বনের সবচেয়ে সুন্দর প্রানী।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8F8BF3-91E0-431A-B099-E576FC238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"/>
            <a:ext cx="10078720" cy="5669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8347D1-F5BF-49D0-BEC9-8B2B6FA3C4E6}"/>
              </a:ext>
            </a:extLst>
          </p:cNvPr>
          <p:cNvSpPr txBox="1"/>
          <p:nvPr/>
        </p:nvSpPr>
        <p:spPr>
          <a:xfrm>
            <a:off x="731520" y="6035040"/>
            <a:ext cx="1128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হাতি,এদের সুন্দরবনে প্রচুর দেখা যেত,কিন্তু এখন বিলুপ্তপ্রায়।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320</Words>
  <Application>Microsoft Office PowerPoint</Application>
  <PresentationFormat>Widescreen</PresentationFormat>
  <Paragraphs>54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2020-02-02T07:15:32Z</dcterms:created>
  <dcterms:modified xsi:type="dcterms:W3CDTF">2020-02-07T05:54:30Z</dcterms:modified>
</cp:coreProperties>
</file>