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89" r:id="rId3"/>
    <p:sldId id="273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8" r:id="rId15"/>
    <p:sldId id="301" r:id="rId16"/>
    <p:sldId id="302" r:id="rId17"/>
    <p:sldId id="307" r:id="rId18"/>
    <p:sldId id="304" r:id="rId19"/>
    <p:sldId id="303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3" autoAdjust="0"/>
    <p:restoredTop sz="97692" autoAdjust="0"/>
  </p:normalViewPr>
  <p:slideViewPr>
    <p:cSldViewPr>
      <p:cViewPr>
        <p:scale>
          <a:sx n="51" d="100"/>
          <a:sy n="51" d="100"/>
        </p:scale>
        <p:origin x="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378"/>
    </p:cViewPr>
  </p:sorterViewPr>
  <p:notesViewPr>
    <p:cSldViewPr>
      <p:cViewPr varScale="1">
        <p:scale>
          <a:sx n="35" d="100"/>
          <a:sy n="35" d="100"/>
        </p:scale>
        <p:origin x="-16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একমুখী</a:t>
          </a:r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দ্বিমুখী</a:t>
          </a:r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ই-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মেইল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ব্রডকাস্ট</a:t>
          </a:r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/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42C98-AD6D-4955-A629-033324352ACC}" type="presOf" srcId="{49D1A19F-43D6-4E0A-9855-086E1B631FBD}" destId="{3CA9C366-909A-461E-BDC9-C8C18A737712}" srcOrd="0" destOrd="0" presId="urn:microsoft.com/office/officeart/2005/8/layout/radial5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AEEE7B43-C91F-40F2-9627-D0DF301D7D7B}" type="presOf" srcId="{EE8E37A4-52AD-4374-9817-5C091A80C302}" destId="{0ECE089E-F5DE-4741-8637-2E901B53B990}" srcOrd="0" destOrd="0" presId="urn:microsoft.com/office/officeart/2005/8/layout/radial5"/>
    <dgm:cxn modelId="{3537D466-0E6E-43CE-960F-95A4501FDD42}" type="presOf" srcId="{1A6CDA77-A08E-4683-93E6-5913CD751459}" destId="{750EAB16-4234-42F3-8336-F89726239BD1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65F7136B-D4EB-48FA-AEEE-6F4060D7BC28}" type="presOf" srcId="{DF0FC897-30AE-4368-BDBA-5157422F251D}" destId="{20C4BC37-60DB-4EF3-838F-6BC4A742A9F1}" srcOrd="1" destOrd="0" presId="urn:microsoft.com/office/officeart/2005/8/layout/radial5"/>
    <dgm:cxn modelId="{D6D2F96E-6952-4E51-AAF6-D0E57BEE8AC9}" type="presOf" srcId="{140BDE50-38D2-475F-8D08-557826DA3F28}" destId="{8D6D65CF-E5BF-41ED-9DD7-5D01732A127C}" srcOrd="0" destOrd="0" presId="urn:microsoft.com/office/officeart/2005/8/layout/radial5"/>
    <dgm:cxn modelId="{8C578858-0AEF-43CA-BFE5-552D36CF52CB}" type="presOf" srcId="{C23FC31C-9C02-4C1C-BADC-F8C3E708C236}" destId="{A07EFB3C-07B0-46B1-B089-8D5C14FC96E1}" srcOrd="1" destOrd="0" presId="urn:microsoft.com/office/officeart/2005/8/layout/radial5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F2715608-3C35-4AF6-801A-B90F9FB586B4}" type="presOf" srcId="{91BAD295-8122-4425-A39B-F3F81CE8274F}" destId="{A7464D03-6264-4E03-8081-28B4535F51A2}" srcOrd="0" destOrd="0" presId="urn:microsoft.com/office/officeart/2005/8/layout/radial5"/>
    <dgm:cxn modelId="{617BC537-0A7E-430F-9603-A41C5B0079E9}" type="presOf" srcId="{4D4EB95A-5A67-49D2-A4BD-0BE93447225B}" destId="{A4F61AB2-61A3-41C4-843C-CBD22BE6ECEB}" srcOrd="0" destOrd="0" presId="urn:microsoft.com/office/officeart/2005/8/layout/radial5"/>
    <dgm:cxn modelId="{4CF0FBF7-48E9-4D0B-BA6A-C812E544C333}" type="presOf" srcId="{81D643C9-07D6-4696-A787-843C8C7E6D3B}" destId="{B81EA08D-DF4D-4B3A-88B4-8B8C7BCF8893}" srcOrd="0" destOrd="0" presId="urn:microsoft.com/office/officeart/2005/8/layout/radial5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20C28AD7-5647-4A98-ADC5-26CEB33AE040}" type="presOf" srcId="{0256C6BE-5F44-4CF9-BD13-59CD94DFEF80}" destId="{D32CF333-55B3-4EF5-8C9D-78E2671F0312}" srcOrd="0" destOrd="0" presId="urn:microsoft.com/office/officeart/2005/8/layout/radial5"/>
    <dgm:cxn modelId="{BAA41389-5D99-43BB-896D-D9DFBD6FC3EB}" type="presOf" srcId="{91BAD295-8122-4425-A39B-F3F81CE8274F}" destId="{83EFABDF-3BFD-4203-86D7-B08800053FDA}" srcOrd="1" destOrd="0" presId="urn:microsoft.com/office/officeart/2005/8/layout/radial5"/>
    <dgm:cxn modelId="{FEA855A4-26DB-4F03-9141-14C7D6A97724}" type="presOf" srcId="{C23FC31C-9C02-4C1C-BADC-F8C3E708C236}" destId="{2B3E77F0-EB7C-42BB-9881-21A0A7A8019F}" srcOrd="0" destOrd="0" presId="urn:microsoft.com/office/officeart/2005/8/layout/radial5"/>
    <dgm:cxn modelId="{605E6F9E-3E60-49BE-BB3B-BE5A9C6EFCC5}" type="presOf" srcId="{0256C6BE-5F44-4CF9-BD13-59CD94DFEF80}" destId="{4AE375BC-1AC8-4482-ADC8-6CECCA4F2AEC}" srcOrd="1" destOrd="0" presId="urn:microsoft.com/office/officeart/2005/8/layout/radial5"/>
    <dgm:cxn modelId="{138AE5F0-025B-4B62-904F-4A122C1E8D01}" type="presOf" srcId="{8F6B6C1A-8AC7-42D9-ADC8-4A5867D641BE}" destId="{8CA66E20-BDF4-43A0-ADAE-876036AB3435}" srcOrd="0" destOrd="0" presId="urn:microsoft.com/office/officeart/2005/8/layout/radial5"/>
    <dgm:cxn modelId="{FA91B3F0-0193-4E17-A0C3-B972FEE444FC}" type="presOf" srcId="{90D1EF15-7BB5-422A-A0B8-4F403E455CE5}" destId="{EDCA1F05-16BA-433B-B035-4D3C4DD209ED}" srcOrd="0" destOrd="0" presId="urn:microsoft.com/office/officeart/2005/8/layout/radial5"/>
    <dgm:cxn modelId="{7118388E-DFA8-499D-85A8-1ACC53043D52}" type="presOf" srcId="{1C60055F-FF5A-4ED5-B397-D57CEC77FE20}" destId="{9F8D230C-38DF-405A-AB39-87F5C12C4C3E}" srcOrd="1" destOrd="0" presId="urn:microsoft.com/office/officeart/2005/8/layout/radial5"/>
    <dgm:cxn modelId="{8CE70F56-49F7-4888-A19D-BA57E94513DF}" type="presOf" srcId="{DF0FC897-30AE-4368-BDBA-5157422F251D}" destId="{7008C06F-76C0-4BF2-B5B7-A52A496C36E5}" srcOrd="0" destOrd="0" presId="urn:microsoft.com/office/officeart/2005/8/layout/radial5"/>
    <dgm:cxn modelId="{4D951D35-F567-450F-A810-7392914AA8E8}" type="presOf" srcId="{140BDE50-38D2-475F-8D08-557826DA3F28}" destId="{258C8405-F2B6-4D0D-AA1E-C96E15DE0B4C}" srcOrd="1" destOrd="0" presId="urn:microsoft.com/office/officeart/2005/8/layout/radial5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79409346-6FF7-4771-87C5-AFDD634B5FD8}" type="presOf" srcId="{5E9E33CB-71DE-49B3-9807-CE6F42ECA9E4}" destId="{8D9DB9BB-C27E-4FE1-A15C-1593FF17104F}" srcOrd="0" destOrd="0" presId="urn:microsoft.com/office/officeart/2005/8/layout/radial5"/>
    <dgm:cxn modelId="{6579BFC6-5803-4437-89DE-9C576BE28761}" type="presOf" srcId="{1C60055F-FF5A-4ED5-B397-D57CEC77FE20}" destId="{7A6BFFE3-C879-47C2-BB6B-188738245D62}" srcOrd="0" destOrd="0" presId="urn:microsoft.com/office/officeart/2005/8/layout/radial5"/>
    <dgm:cxn modelId="{4A800F93-9CCD-4B60-B688-97A6BF7A79A9}" type="presParOf" srcId="{3CA9C366-909A-461E-BDC9-C8C18A737712}" destId="{B81EA08D-DF4D-4B3A-88B4-8B8C7BCF8893}" srcOrd="0" destOrd="0" presId="urn:microsoft.com/office/officeart/2005/8/layout/radial5"/>
    <dgm:cxn modelId="{B193AE39-D7AE-4151-96F3-4C21CD7C11F2}" type="presParOf" srcId="{3CA9C366-909A-461E-BDC9-C8C18A737712}" destId="{2B3E77F0-EB7C-42BB-9881-21A0A7A8019F}" srcOrd="1" destOrd="0" presId="urn:microsoft.com/office/officeart/2005/8/layout/radial5"/>
    <dgm:cxn modelId="{E3287757-DAB8-47A2-8C54-F9C1EE143024}" type="presParOf" srcId="{2B3E77F0-EB7C-42BB-9881-21A0A7A8019F}" destId="{A07EFB3C-07B0-46B1-B089-8D5C14FC96E1}" srcOrd="0" destOrd="0" presId="urn:microsoft.com/office/officeart/2005/8/layout/radial5"/>
    <dgm:cxn modelId="{D695141B-BE6D-4302-A4EC-1AE71C58F7EE}" type="presParOf" srcId="{3CA9C366-909A-461E-BDC9-C8C18A737712}" destId="{EDCA1F05-16BA-433B-B035-4D3C4DD209ED}" srcOrd="2" destOrd="0" presId="urn:microsoft.com/office/officeart/2005/8/layout/radial5"/>
    <dgm:cxn modelId="{590208A3-9E69-4786-9A2D-2F7725E72719}" type="presParOf" srcId="{3CA9C366-909A-461E-BDC9-C8C18A737712}" destId="{7A6BFFE3-C879-47C2-BB6B-188738245D62}" srcOrd="3" destOrd="0" presId="urn:microsoft.com/office/officeart/2005/8/layout/radial5"/>
    <dgm:cxn modelId="{0A7860FC-5095-439E-9D24-320C2172D755}" type="presParOf" srcId="{7A6BFFE3-C879-47C2-BB6B-188738245D62}" destId="{9F8D230C-38DF-405A-AB39-87F5C12C4C3E}" srcOrd="0" destOrd="0" presId="urn:microsoft.com/office/officeart/2005/8/layout/radial5"/>
    <dgm:cxn modelId="{8A8AE30F-0897-4954-9C91-F4599EC01BFD}" type="presParOf" srcId="{3CA9C366-909A-461E-BDC9-C8C18A737712}" destId="{0ECE089E-F5DE-4741-8637-2E901B53B990}" srcOrd="4" destOrd="0" presId="urn:microsoft.com/office/officeart/2005/8/layout/radial5"/>
    <dgm:cxn modelId="{EB5A64E3-9F3E-4841-8B72-3801225B839E}" type="presParOf" srcId="{3CA9C366-909A-461E-BDC9-C8C18A737712}" destId="{8D6D65CF-E5BF-41ED-9DD7-5D01732A127C}" srcOrd="5" destOrd="0" presId="urn:microsoft.com/office/officeart/2005/8/layout/radial5"/>
    <dgm:cxn modelId="{AB5AC9B4-DA4A-4424-ABC5-A14621A0B0A4}" type="presParOf" srcId="{8D6D65CF-E5BF-41ED-9DD7-5D01732A127C}" destId="{258C8405-F2B6-4D0D-AA1E-C96E15DE0B4C}" srcOrd="0" destOrd="0" presId="urn:microsoft.com/office/officeart/2005/8/layout/radial5"/>
    <dgm:cxn modelId="{B587E717-1CD5-4BFC-A7A5-EC122E5A232D}" type="presParOf" srcId="{3CA9C366-909A-461E-BDC9-C8C18A737712}" destId="{8D9DB9BB-C27E-4FE1-A15C-1593FF17104F}" srcOrd="6" destOrd="0" presId="urn:microsoft.com/office/officeart/2005/8/layout/radial5"/>
    <dgm:cxn modelId="{1C4FF7FB-A744-41CD-B971-67BD20481DD2}" type="presParOf" srcId="{3CA9C366-909A-461E-BDC9-C8C18A737712}" destId="{7008C06F-76C0-4BF2-B5B7-A52A496C36E5}" srcOrd="7" destOrd="0" presId="urn:microsoft.com/office/officeart/2005/8/layout/radial5"/>
    <dgm:cxn modelId="{3B355872-A81D-4301-8FC7-F3668A3CA79A}" type="presParOf" srcId="{7008C06F-76C0-4BF2-B5B7-A52A496C36E5}" destId="{20C4BC37-60DB-4EF3-838F-6BC4A742A9F1}" srcOrd="0" destOrd="0" presId="urn:microsoft.com/office/officeart/2005/8/layout/radial5"/>
    <dgm:cxn modelId="{34C576DB-128E-4A74-ABFC-F5CF07986A3F}" type="presParOf" srcId="{3CA9C366-909A-461E-BDC9-C8C18A737712}" destId="{750EAB16-4234-42F3-8336-F89726239BD1}" srcOrd="8" destOrd="0" presId="urn:microsoft.com/office/officeart/2005/8/layout/radial5"/>
    <dgm:cxn modelId="{F226092A-1843-4528-B9F2-D12B5C7F7738}" type="presParOf" srcId="{3CA9C366-909A-461E-BDC9-C8C18A737712}" destId="{A7464D03-6264-4E03-8081-28B4535F51A2}" srcOrd="9" destOrd="0" presId="urn:microsoft.com/office/officeart/2005/8/layout/radial5"/>
    <dgm:cxn modelId="{DAE9BABD-265C-4D16-BB8C-D3019E381468}" type="presParOf" srcId="{A7464D03-6264-4E03-8081-28B4535F51A2}" destId="{83EFABDF-3BFD-4203-86D7-B08800053FDA}" srcOrd="0" destOrd="0" presId="urn:microsoft.com/office/officeart/2005/8/layout/radial5"/>
    <dgm:cxn modelId="{20152F71-FF4A-49AD-A68E-51ED35F35244}" type="presParOf" srcId="{3CA9C366-909A-461E-BDC9-C8C18A737712}" destId="{8CA66E20-BDF4-43A0-ADAE-876036AB3435}" srcOrd="10" destOrd="0" presId="urn:microsoft.com/office/officeart/2005/8/layout/radial5"/>
    <dgm:cxn modelId="{6C17AC50-1E9B-49D5-BE4C-6189C60F79CE}" type="presParOf" srcId="{3CA9C366-909A-461E-BDC9-C8C18A737712}" destId="{D32CF333-55B3-4EF5-8C9D-78E2671F0312}" srcOrd="11" destOrd="0" presId="urn:microsoft.com/office/officeart/2005/8/layout/radial5"/>
    <dgm:cxn modelId="{77C6433A-AF38-4DE6-9936-5D8C931E9D6C}" type="presParOf" srcId="{D32CF333-55B3-4EF5-8C9D-78E2671F0312}" destId="{4AE375BC-1AC8-4482-ADC8-6CECCA4F2AEC}" srcOrd="0" destOrd="0" presId="urn:microsoft.com/office/officeart/2005/8/layout/radial5"/>
    <dgm:cxn modelId="{4827F4E5-D7FA-46AA-896C-54C96C8FD2A9}" type="presParOf" srcId="{3CA9C366-909A-461E-BDC9-C8C18A737712}" destId="{A4F61AB2-61A3-41C4-843C-CBD22BE6ECEB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702C-3B61-44A2-A1C3-3E2882B7B8F0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17DDA-AEFF-40A4-83A8-BE69C9DBB5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21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271B-6CF0-49A3-80AE-66DDA38EA388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9A48-B54B-46F0-AFDC-DB68C2088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335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65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66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অত:পর</a:t>
            </a:r>
            <a:r>
              <a:rPr lang="en-US" dirty="0" smtClean="0"/>
              <a:t> </a:t>
            </a:r>
            <a:r>
              <a:rPr lang="en-US" dirty="0" err="1" smtClean="0"/>
              <a:t>মুক্তিযুদ্ধারা</a:t>
            </a:r>
            <a:r>
              <a:rPr lang="en-US" dirty="0" smtClean="0"/>
              <a:t> </a:t>
            </a:r>
            <a:r>
              <a:rPr lang="en-US" dirty="0" err="1" smtClean="0"/>
              <a:t>জাহাজে</a:t>
            </a:r>
            <a:r>
              <a:rPr lang="en-US" dirty="0" smtClean="0"/>
              <a:t> </a:t>
            </a:r>
            <a:r>
              <a:rPr lang="en-US" dirty="0" err="1" smtClean="0"/>
              <a:t>মাইন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ডুবিয়ে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হেনেছিল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99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453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4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53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শুণতে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ব্রডকাস্ট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12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53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পজেটিভ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সাইটসমূহ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946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বিতর্কের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সবোর্চ্চ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পাঁচ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008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73937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9991295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07285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294500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6"/>
            <a:ext cx="386715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489075"/>
            <a:ext cx="3868340" cy="6413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93926"/>
            <a:ext cx="3868340" cy="3978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017201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560332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7777-2174-4F56-A8C2-4885FB95CA25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FD4-932A-4BC7-A7AF-8C822B871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 cap="rnd" cmpd="tri"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0" y="6629400"/>
            <a:ext cx="4572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Rafiqul</a:t>
            </a:r>
            <a:r>
              <a:rPr lang="en-US" sz="2800" dirty="0" smtClean="0">
                <a:solidFill>
                  <a:srgbClr val="FF0000"/>
                </a:solidFill>
              </a:rPr>
              <a:t> Islam</a:t>
            </a:r>
            <a:r>
              <a:rPr lang="en-US" sz="2800" baseline="0" dirty="0" smtClean="0">
                <a:solidFill>
                  <a:srgbClr val="FF0000"/>
                </a:solidFill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</a:rPr>
              <a:t>Ratan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119101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02777 L 0.75 -0.016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26710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330595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782425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476434"/>
      </p:ext>
    </p:extLst>
  </p:cSld>
  <p:clrMapOvr>
    <a:masterClrMapping/>
  </p:clrMapOvr>
  <p:transition spd="slow">
    <p:wheel spokes="8"/>
    <p:sndAc>
      <p:stSnd>
        <p:snd r:embed="rId1" name="bomb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14" y="-352009"/>
            <a:ext cx="1790700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14380" y="38927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098527" y="4812528"/>
            <a:ext cx="1686618" cy="240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" y="4253123"/>
            <a:ext cx="1790700" cy="2552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0870855C-539F-4BFD-85DE-4FD5C1DD417C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37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2388-7229-481A-810B-7382EBAFC1E1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  <p:sndAc>
      <p:stSnd>
        <p:snd r:embed="rId13" name="bomb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18-Sep-09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heel spokes="8"/>
    <p:sndAc>
      <p:stSnd>
        <p:snd r:embed="rId14" name="bomb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662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 2"/>
          <p:cNvSpPr/>
          <p:nvPr/>
        </p:nvSpPr>
        <p:spPr>
          <a:xfrm rot="20728369">
            <a:off x="701491" y="3638615"/>
            <a:ext cx="8744796" cy="3062377"/>
          </a:xfrm>
          <a:custGeom>
            <a:avLst/>
            <a:gdLst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0 w 7620000"/>
              <a:gd name="connsiteY3" fmla="*/ 2554545 h 2554545"/>
              <a:gd name="connsiteX4" fmla="*/ 0 w 7620000"/>
              <a:gd name="connsiteY4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1122784 w 7620000"/>
              <a:gd name="connsiteY5" fmla="*/ 2307771 h 2554545"/>
              <a:gd name="connsiteX6" fmla="*/ 0 w 7620000"/>
              <a:gd name="connsiteY6" fmla="*/ 2554545 h 2554545"/>
              <a:gd name="connsiteX7" fmla="*/ 0 w 7620000"/>
              <a:gd name="connsiteY7" fmla="*/ 0 h 2554545"/>
              <a:gd name="connsiteX0" fmla="*/ 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0 w 7620000"/>
              <a:gd name="connsiteY8" fmla="*/ 0 h 2964055"/>
              <a:gd name="connsiteX0" fmla="*/ 45720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457200 w 7620000"/>
              <a:gd name="connsiteY8" fmla="*/ 0 h 2964055"/>
              <a:gd name="connsiteX0" fmla="*/ 457200 w 7926355"/>
              <a:gd name="connsiteY0" fmla="*/ 0 h 2964055"/>
              <a:gd name="connsiteX1" fmla="*/ 7620000 w 7926355"/>
              <a:gd name="connsiteY1" fmla="*/ 0 h 2964055"/>
              <a:gd name="connsiteX2" fmla="*/ 7926355 w 7926355"/>
              <a:gd name="connsiteY2" fmla="*/ 1803 h 2964055"/>
              <a:gd name="connsiteX3" fmla="*/ 7620000 w 7926355"/>
              <a:gd name="connsiteY3" fmla="*/ 2554545 h 2964055"/>
              <a:gd name="connsiteX4" fmla="*/ 5489510 w 7926355"/>
              <a:gd name="connsiteY4" fmla="*/ 2152261 h 2964055"/>
              <a:gd name="connsiteX5" fmla="*/ 4004388 w 7926355"/>
              <a:gd name="connsiteY5" fmla="*/ 2531706 h 2964055"/>
              <a:gd name="connsiteX6" fmla="*/ 1384041 w 7926355"/>
              <a:gd name="connsiteY6" fmla="*/ 2245567 h 2964055"/>
              <a:gd name="connsiteX7" fmla="*/ 1122784 w 7926355"/>
              <a:gd name="connsiteY7" fmla="*/ 2307771 h 2964055"/>
              <a:gd name="connsiteX8" fmla="*/ 0 w 7926355"/>
              <a:gd name="connsiteY8" fmla="*/ 2554545 h 2964055"/>
              <a:gd name="connsiteX9" fmla="*/ 457200 w 7926355"/>
              <a:gd name="connsiteY9" fmla="*/ 0 h 296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6355" h="2964055">
                <a:moveTo>
                  <a:pt x="457200" y="0"/>
                </a:moveTo>
                <a:lnTo>
                  <a:pt x="7620000" y="0"/>
                </a:lnTo>
                <a:lnTo>
                  <a:pt x="7926355" y="1803"/>
                </a:lnTo>
                <a:cubicBezTo>
                  <a:pt x="7925837" y="852717"/>
                  <a:pt x="7620518" y="1703631"/>
                  <a:pt x="7620000" y="2554545"/>
                </a:cubicBezTo>
                <a:cubicBezTo>
                  <a:pt x="7264918" y="2964055"/>
                  <a:pt x="6092112" y="2156068"/>
                  <a:pt x="5489510" y="2152261"/>
                </a:cubicBezTo>
                <a:cubicBezTo>
                  <a:pt x="4886908" y="2148455"/>
                  <a:pt x="4688633" y="2566955"/>
                  <a:pt x="4004388" y="2531706"/>
                </a:cubicBezTo>
                <a:lnTo>
                  <a:pt x="1384041" y="2245567"/>
                </a:lnTo>
                <a:lnTo>
                  <a:pt x="1122784" y="2307771"/>
                </a:lnTo>
                <a:lnTo>
                  <a:pt x="0" y="2554545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19900" b="1" i="1" u="sng" spc="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i="1" u="sng" spc="600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i="1" u="sng" spc="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i="1" u="sng" spc="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i="1" u="sng" spc="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58951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একমুখী</a:t>
            </a:r>
            <a:r>
              <a:rPr lang="en-US" sz="44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4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ব্রডকাস্ট</a:t>
            </a:r>
            <a:endParaRPr lang="en-US" sz="44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191" y="990600"/>
            <a:ext cx="3766209" cy="3166730"/>
            <a:chOff x="577191" y="1420218"/>
            <a:chExt cx="3766209" cy="2721770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765227" cy="55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2048" y="838201"/>
            <a:ext cx="3743751" cy="3226883"/>
            <a:chOff x="4562048" y="1438361"/>
            <a:chExt cx="3743751" cy="2623554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2180405" cy="475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209800" y="4038600"/>
            <a:ext cx="4876800" cy="3008531"/>
            <a:chOff x="2476827" y="4048649"/>
            <a:chExt cx="3619500" cy="3008531"/>
          </a:xfrm>
        </p:grpSpPr>
        <p:sp>
          <p:nvSpPr>
            <p:cNvPr id="10" name="TextBox 9"/>
            <p:cNvSpPr txBox="1"/>
            <p:nvPr/>
          </p:nvSpPr>
          <p:spPr>
            <a:xfrm>
              <a:off x="3042374" y="6410849"/>
              <a:ext cx="1352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827" y="4048649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575078073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2266950" cy="777873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40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295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       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3214312" cy="350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5311178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6283" y="1300176"/>
            <a:ext cx="5628513" cy="4685580"/>
            <a:chOff x="3186283" y="1300176"/>
            <a:chExt cx="5628513" cy="4685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767" y="1267519"/>
            <a:ext cx="2874101" cy="4714288"/>
            <a:chOff x="406767" y="1267519"/>
            <a:chExt cx="2874101" cy="4714288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221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45493781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233" y="1491016"/>
            <a:ext cx="5257422" cy="4411019"/>
            <a:chOff x="356321" y="1600199"/>
            <a:chExt cx="4373123" cy="41455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21" y="1600199"/>
              <a:ext cx="4373123" cy="41455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452">
              <a:off x="2883152" y="2715303"/>
              <a:ext cx="1335737" cy="8408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676400" y="5715000"/>
            <a:ext cx="6019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3056854" cy="305685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43200" y="457200"/>
            <a:ext cx="2266950" cy="77787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smtClean="0">
                <a:ln w="1143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জোড়ায় কাজ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1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636435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5846590" cy="4376152"/>
              <a:chOff x="457200" y="1636435"/>
              <a:chExt cx="5846590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43200" y="5489367"/>
                <a:ext cx="3560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সামাজিক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যোগাযোগ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নেটওয়ার্ক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385539995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4724400"/>
            <a:ext cx="7764379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সত্যিকারের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,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উত্তম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600141"/>
            <a:ext cx="13003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600140"/>
            <a:ext cx="161294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/>
              <a:t>বিপক্ষ</a:t>
            </a:r>
            <a:r>
              <a:rPr lang="en-US" sz="3600" dirty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13056" y="3718138"/>
            <a:ext cx="211788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28673450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 animBg="1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947669671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51020243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257550" cy="854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32766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715000"/>
            <a:ext cx="65149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51415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0574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81800" cy="2895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দ্বিমুখী যোগাযোগ করে থাক?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কর? উপস্থাপন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14895560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2724150" cy="7016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29200"/>
            <a:ext cx="822960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IN" sz="3200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সদস্যরা যোগাযোগের জন্য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ব্যবহার করে?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করে? এরমধ্যে কোনগুলো একমুখী এবং কোনগুলো দ্বিমুখী যোগাযোগ?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4102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0690492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74902" y="1828800"/>
            <a:ext cx="667820" cy="3981450"/>
            <a:chOff x="4418098" y="2092149"/>
            <a:chExt cx="458534" cy="37181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4629150" y="2092149"/>
              <a:ext cx="18214" cy="371810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38700" y="2933700"/>
              <a:ext cx="37932" cy="2457951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418098" y="2897833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51188" y="196370"/>
            <a:ext cx="4921624" cy="604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9713522">
            <a:off x="409898" y="4242811"/>
            <a:ext cx="3687656" cy="1464570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980" y="1636296"/>
            <a:ext cx="1756612" cy="1997243"/>
          </a:xfrm>
          <a:prstGeom prst="rect">
            <a:avLst/>
          </a:prstGeom>
        </p:spPr>
      </p:pic>
      <p:sp>
        <p:nvSpPr>
          <p:cNvPr id="14" name="Vertical Scroll 13"/>
          <p:cNvSpPr/>
          <p:nvPr/>
        </p:nvSpPr>
        <p:spPr>
          <a:xfrm>
            <a:off x="4618926" y="778303"/>
            <a:ext cx="4774658" cy="5638800"/>
          </a:xfrm>
          <a:prstGeom prst="verticalScroll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426152" y="1006903"/>
            <a:ext cx="3658352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36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8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 ৩</a:t>
            </a:r>
            <a:endParaRPr lang="bn-BD" sz="2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56" y="3268176"/>
            <a:ext cx="2327113" cy="2920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198436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5814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4616904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981475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76600" y="0"/>
            <a:ext cx="2819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sz="4900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sz="4900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900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1331521"/>
            <a:ext cx="4267200" cy="5030225"/>
            <a:chOff x="990600" y="1577120"/>
            <a:chExt cx="4572000" cy="4142345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77120"/>
              <a:ext cx="4572000" cy="36623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079" y="5257800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ছবিতে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শিশুটি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200" y="1257300"/>
            <a:ext cx="4495800" cy="5104445"/>
            <a:chOff x="5181600" y="1657245"/>
            <a:chExt cx="3505200" cy="4043295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7245"/>
              <a:ext cx="3505200" cy="3581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238875"/>
              <a:ext cx="1901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মহিলাটি</a:t>
              </a:r>
              <a:r>
                <a:rPr lang="en-US" sz="2400" dirty="0"/>
                <a:t> </a:t>
              </a:r>
              <a:r>
                <a:rPr lang="en-US" sz="2400" dirty="0" err="1" smtClean="0"/>
                <a:t>কী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7840427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1021"/>
            <a:ext cx="396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609600"/>
            <a:ext cx="3124200" cy="15240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66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1"/>
            <a:ext cx="80772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066560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95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>
              <a:buNone/>
            </a:pPr>
            <a:r>
              <a:rPr lang="bn-IN" sz="3600" dirty="0" smtClean="0">
                <a:latin typeface="SutonnyUniBanglaOMJ"/>
                <a:cs typeface="SutonnyUniBanglaOMJ"/>
              </a:rPr>
              <a:t>*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যোগাযোগের 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মাধ্যম হিসেবে আইসিটি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>
              <a:buNone/>
            </a:pPr>
            <a:r>
              <a:rPr lang="bn-IN" sz="3600" dirty="0" smtClean="0">
                <a:latin typeface="SutonnyUniBanglaOMJ"/>
                <a:cs typeface="SutonnyUniBanglaOMJ"/>
              </a:rPr>
              <a:t>*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একমুখী 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যোগাযোগ বা ব্রডকাস্ট পদ্ধতি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;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lvl="0">
              <a:buNone/>
            </a:pPr>
            <a:r>
              <a:rPr lang="bn-IN" sz="3600" dirty="0" smtClean="0">
                <a:latin typeface="SutonnyUniBanglaOMJ"/>
                <a:cs typeface="SutonnyUniBanglaOMJ"/>
              </a:rPr>
              <a:t>*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দ্বিমুখী 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যোগাযোগ পদ্ধতি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;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lvl="0">
              <a:buNone/>
            </a:pPr>
            <a:r>
              <a:rPr lang="bn-IN" sz="3600" dirty="0" smtClean="0">
                <a:latin typeface="SutonnyUniBanglaOMJ"/>
                <a:cs typeface="SutonnyUniBanglaOMJ"/>
              </a:rPr>
              <a:t>*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সাথে একমূখী ও দ্বিমুখী যোগাযোগের মাধ্যম হিসেবে আইসিটির সুবিধা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762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6000" b="1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60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60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60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60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60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CascadeUp">
              <a:avLst>
                <a:gd name="adj" fmla="val 71679"/>
              </a:avLst>
            </a:prstTxWarp>
            <a:normAutofit fontScale="90000"/>
          </a:bodyPr>
          <a:lstStyle/>
          <a:p>
            <a:pPr algn="ctr"/>
            <a:r>
              <a:rPr lang="bn-BD" sz="6600" b="1" i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i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130407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762000"/>
          </a:xfrm>
        </p:spPr>
        <p:txBody>
          <a:bodyPr>
            <a:normAutofit/>
          </a:bodyPr>
          <a:lstStyle/>
          <a:p>
            <a:r>
              <a:rPr lang="bn-IN" sz="4400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4400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381000" y="1524000"/>
            <a:ext cx="3352800" cy="4343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25146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পঙ্কজ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মল্লিক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আকাশবাণী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শুনেছিলেন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হানার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268811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791200"/>
            <a:ext cx="6947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যতো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শুনিয়েছিলাম</a:t>
            </a:r>
            <a:r>
              <a:rPr lang="en-US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429110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4495800"/>
            <a:ext cx="7764379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199" y="381000"/>
            <a:ext cx="3810001" cy="6096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2514601" y="990600"/>
            <a:ext cx="49530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232313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86150" cy="7778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54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54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867400"/>
            <a:ext cx="6110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53200" y="3810000"/>
            <a:ext cx="2090504" cy="1995714"/>
            <a:chOff x="6553200" y="3810000"/>
            <a:chExt cx="2090504" cy="1995714"/>
          </a:xfrm>
        </p:grpSpPr>
        <p:sp>
          <p:nvSpPr>
            <p:cNvPr id="7" name="TextBox 6"/>
            <p:cNvSpPr txBox="1"/>
            <p:nvPr/>
          </p:nvSpPr>
          <p:spPr>
            <a:xfrm>
              <a:off x="8153400" y="3886200"/>
              <a:ext cx="4903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endParaRPr lang="en-US" sz="5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553200" y="3810000"/>
              <a:ext cx="1676400" cy="199571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715000" y="1219200"/>
            <a:ext cx="2307445" cy="1676400"/>
            <a:chOff x="5715000" y="1219200"/>
            <a:chExt cx="2307445" cy="1676400"/>
          </a:xfrm>
        </p:grpSpPr>
        <p:sp>
          <p:nvSpPr>
            <p:cNvPr id="6" name="TextBox 5"/>
            <p:cNvSpPr txBox="1"/>
            <p:nvPr/>
          </p:nvSpPr>
          <p:spPr>
            <a:xfrm>
              <a:off x="7315200" y="1295400"/>
              <a:ext cx="7072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4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5715000" y="1219200"/>
              <a:ext cx="1588242" cy="16764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429000" y="2895600"/>
            <a:ext cx="2514600" cy="1762756"/>
            <a:chOff x="3657600" y="3394019"/>
            <a:chExt cx="2514600" cy="1762756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45720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657600" y="3394019"/>
              <a:ext cx="2435860" cy="133038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62000" y="1143000"/>
            <a:ext cx="2396848" cy="1984758"/>
            <a:chOff x="1489351" y="1143000"/>
            <a:chExt cx="2396848" cy="1984758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5680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209800" y="1143000"/>
              <a:ext cx="1676399" cy="19812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14400" y="3886200"/>
            <a:ext cx="2133600" cy="2133600"/>
            <a:chOff x="1676400" y="3657600"/>
            <a:chExt cx="2133600" cy="2133600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3886200"/>
              <a:ext cx="522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5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3657600"/>
              <a:ext cx="1630969" cy="21336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004650" y="2209800"/>
            <a:ext cx="3777151" cy="3429000"/>
            <a:chOff x="3004650" y="2209800"/>
            <a:chExt cx="3777151" cy="34290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3124200" y="2209800"/>
              <a:ext cx="2743200" cy="5153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637130" y="3884529"/>
              <a:ext cx="2213141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3505200" y="5562600"/>
              <a:ext cx="3048000" cy="762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V="1">
              <a:off x="1832888" y="3890288"/>
              <a:ext cx="2463074" cy="1195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53807741"/>
      </p:ext>
    </p:extLst>
  </p:cSld>
  <p:clrMapOvr>
    <a:masterClrMapping/>
  </p:clrMapOvr>
  <p:transition spd="slow">
    <p:wheel spokes="8"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2743200" y="1752600"/>
            <a:ext cx="3548592" cy="1143000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endParaRPr lang="en-US" sz="8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0" y="2895600"/>
            <a:ext cx="2730741" cy="3195276"/>
            <a:chOff x="1600200" y="2443524"/>
            <a:chExt cx="1753815" cy="3195276"/>
          </a:xfrm>
        </p:grpSpPr>
        <p:sp>
          <p:nvSpPr>
            <p:cNvPr id="6" name="Flowchart: Document 5"/>
            <p:cNvSpPr/>
            <p:nvPr/>
          </p:nvSpPr>
          <p:spPr>
            <a:xfrm>
              <a:off x="1600200" y="3352800"/>
              <a:ext cx="1600200" cy="22860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000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  <a:p>
              <a:pPr lvl="0" algn="ctr"/>
              <a:r>
                <a:rPr lang="en-US" sz="6000" dirty="0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/</a:t>
              </a:r>
              <a:r>
                <a:rPr lang="en-US" sz="6000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ব্রডকাস্ট</a:t>
              </a:r>
              <a:endParaRPr lang="en-US" sz="60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454780" y="2763489"/>
              <a:ext cx="1219200" cy="5792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562600" y="2819400"/>
            <a:ext cx="2057400" cy="2739571"/>
            <a:chOff x="5715000" y="2724829"/>
            <a:chExt cx="2057400" cy="2834142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6600" dirty="0" err="1" smtClean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66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15000" y="2724829"/>
              <a:ext cx="660749" cy="123394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8386407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400</Words>
  <Application>Microsoft Office PowerPoint</Application>
  <PresentationFormat>On-screen Show (4:3)</PresentationFormat>
  <Paragraphs>88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Office Theme</vt:lpstr>
      <vt:lpstr>Slide 1</vt:lpstr>
      <vt:lpstr>Slide 2</vt:lpstr>
      <vt:lpstr>Slide 3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Slide 7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Slide 13</vt:lpstr>
      <vt:lpstr>একইসাথে একমূখী ও দ্বিমুখী যোগাযোগ</vt:lpstr>
      <vt:lpstr>Slide 15</vt:lpstr>
      <vt:lpstr>Slide 16</vt:lpstr>
      <vt:lpstr>প্রশ্নোত্তর পর্ব</vt:lpstr>
      <vt:lpstr>মূল্যায়ণ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Ratan</dc:creator>
  <cp:lastModifiedBy>Ratan</cp:lastModifiedBy>
  <cp:revision>299</cp:revision>
  <dcterms:created xsi:type="dcterms:W3CDTF">2006-08-16T00:00:00Z</dcterms:created>
  <dcterms:modified xsi:type="dcterms:W3CDTF">2009-09-17T19:00:50Z</dcterms:modified>
</cp:coreProperties>
</file>