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5" r:id="rId4"/>
  </p:sldMasterIdLst>
  <p:notesMasterIdLst>
    <p:notesMasterId r:id="rId2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493C0-EE82-4179-8322-DD08A45F4B4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D6DA2-C516-49A3-A549-F96A97C0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3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9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2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23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0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31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2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12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5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67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16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43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403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6792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4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10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8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765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5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1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534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4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57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433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8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838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3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3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090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07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19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20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77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18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99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9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32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46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1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5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793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9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19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8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6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3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382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76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6130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9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5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72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3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0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9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5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91C0-7829-49C1-B00A-F9E080EACFE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05499E-A7ED-4A22-9FAD-088BE198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1.wdp"/><Relationship Id="rId18" Type="http://schemas.microsoft.com/office/2007/relationships/hdphoto" Target="../media/hdphoto13.wdp"/><Relationship Id="rId3" Type="http://schemas.microsoft.com/office/2007/relationships/hdphoto" Target="../media/hdphoto7.wdp"/><Relationship Id="rId7" Type="http://schemas.microsoft.com/office/2007/relationships/hdphoto" Target="../media/hdphoto8.wdp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openxmlformats.org/officeDocument/2006/relationships/image" Target="../media/image27.jpg"/><Relationship Id="rId20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10.wdp"/><Relationship Id="rId5" Type="http://schemas.openxmlformats.org/officeDocument/2006/relationships/image" Target="../media/image21.jpg"/><Relationship Id="rId15" Type="http://schemas.microsoft.com/office/2007/relationships/hdphoto" Target="../media/hdphoto12.wdp"/><Relationship Id="rId10" Type="http://schemas.openxmlformats.org/officeDocument/2006/relationships/image" Target="../media/image24.png"/><Relationship Id="rId19" Type="http://schemas.openxmlformats.org/officeDocument/2006/relationships/image" Target="../media/image29.png"/><Relationship Id="rId4" Type="http://schemas.openxmlformats.org/officeDocument/2006/relationships/image" Target="../media/image20.jpg"/><Relationship Id="rId9" Type="http://schemas.microsoft.com/office/2007/relationships/hdphoto" Target="../media/hdphoto9.wdp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8068" y="573206"/>
            <a:ext cx="906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10" y="1992884"/>
            <a:ext cx="2450890" cy="3063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06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07" y="5245245"/>
            <a:ext cx="2613902" cy="1306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7339"/>
          <a:stretch/>
        </p:blipFill>
        <p:spPr>
          <a:xfrm>
            <a:off x="3593870" y="184438"/>
            <a:ext cx="2181867" cy="1415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557" y="379144"/>
            <a:ext cx="1933960" cy="1653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4" y="2130612"/>
            <a:ext cx="1970103" cy="142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34" r="12542"/>
          <a:stretch/>
        </p:blipFill>
        <p:spPr>
          <a:xfrm>
            <a:off x="10224679" y="3962457"/>
            <a:ext cx="1840679" cy="1541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38" y="4939441"/>
            <a:ext cx="2270414" cy="1612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3" y="379145"/>
            <a:ext cx="1891423" cy="1432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33" y="227389"/>
            <a:ext cx="2268612" cy="167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1" y="3983270"/>
            <a:ext cx="2154466" cy="1478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" t="9195" r="11425"/>
          <a:stretch/>
        </p:blipFill>
        <p:spPr>
          <a:xfrm>
            <a:off x="10192033" y="2130612"/>
            <a:ext cx="1938951" cy="139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4780" y="2091690"/>
            <a:ext cx="515493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60470" y="2423160"/>
            <a:ext cx="379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1920" y="2720340"/>
            <a:ext cx="524637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6839" y="3135845"/>
            <a:ext cx="581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0525" y="2430497"/>
            <a:ext cx="777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চুষি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বিবিখানা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দুধচিতই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4947" y="2774781"/>
            <a:ext cx="7382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5468987" y="4660470"/>
            <a:ext cx="172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7689" y="1565240"/>
            <a:ext cx="131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চুষি পিঠা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31927" y="-107145"/>
            <a:ext cx="17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50" y="3497693"/>
            <a:ext cx="13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 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5" y="5967421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09887" y="4378702"/>
            <a:ext cx="145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005" y="1692871"/>
            <a:ext cx="151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চিতই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5972" y="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4136" y="5313945"/>
            <a:ext cx="123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07588" y="3449234"/>
            <a:ext cx="209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নারকেল 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" t="2987" r="-1164" b="10779"/>
          <a:stretch/>
        </p:blipFill>
        <p:spPr>
          <a:xfrm>
            <a:off x="2336666" y="4976605"/>
            <a:ext cx="2162845" cy="1538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3225811" y="4545600"/>
            <a:ext cx="148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বিবিখানা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 tmFilter="0,0; .5, 0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/>
          <p:cNvSpPr/>
          <p:nvPr/>
        </p:nvSpPr>
        <p:spPr>
          <a:xfrm>
            <a:off x="693976" y="1018120"/>
            <a:ext cx="7742615" cy="1501254"/>
          </a:xfrm>
          <a:prstGeom prst="doubleWave">
            <a:avLst>
              <a:gd name="adj1" fmla="val 6250"/>
              <a:gd name="adj2" fmla="val 1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767" y="3140304"/>
            <a:ext cx="5580114" cy="1754326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খোলো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17608" r="41520" b="1342"/>
          <a:stretch/>
        </p:blipFill>
        <p:spPr>
          <a:xfrm>
            <a:off x="8436591" y="990700"/>
            <a:ext cx="2911108" cy="36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039091" y="2243396"/>
            <a:ext cx="5273040" cy="134112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22" y="3835021"/>
            <a:ext cx="2230528" cy="2333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63" y="798021"/>
            <a:ext cx="3750702" cy="46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128336" y="150125"/>
            <a:ext cx="6522813" cy="6482686"/>
          </a:xfrm>
          <a:prstGeom prst="horizontalScroll">
            <a:avLst/>
          </a:prstGeom>
          <a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শিক্ষার্থীর মিলিত পাঠ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4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5091772" y="1199533"/>
            <a:ext cx="6618006" cy="1181405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3991" y="3036542"/>
            <a:ext cx="6196605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পাঠ্যাংশটুকু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কবার পড়।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0" y="1046603"/>
            <a:ext cx="4487116" cy="3979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877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3141313" y="777689"/>
            <a:ext cx="5982597" cy="1352102"/>
          </a:xfrm>
          <a:prstGeom prst="doubleWave">
            <a:avLst>
              <a:gd name="adj1" fmla="val 6250"/>
              <a:gd name="adj2" fmla="val -281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paTHNikoshBAN"/>
                <a:cs typeface="NikoshBAN" panose="02000000000000000000" pitchFamily="2" charset="0"/>
              </a:rPr>
              <a:t>পাঠ থেকে নতুন শব্দ খুজে বের করো ও অর্থ বলো</a:t>
            </a:r>
            <a:endParaRPr lang="en-US" sz="4400" b="1" dirty="0">
              <a:latin typeface="paTHNikoshBAN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 rot="10800000" flipV="1">
            <a:off x="614054" y="2057400"/>
            <a:ext cx="3381554" cy="1303020"/>
          </a:xfrm>
          <a:prstGeom prst="flowChartDecision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 rot="10800000" flipV="1">
            <a:off x="614053" y="4284553"/>
            <a:ext cx="3550023" cy="1291590"/>
          </a:xfrm>
          <a:prstGeom prst="flowChartDecision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49140" y="2697480"/>
            <a:ext cx="2148840" cy="11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86650" y="2376174"/>
            <a:ext cx="208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549140" y="4918918"/>
            <a:ext cx="2148840" cy="11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86650" y="451485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লো,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1" y="2972311"/>
            <a:ext cx="2622261" cy="2336668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3643952" y="1473958"/>
            <a:ext cx="6755642" cy="3957851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BD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5055316" y="0"/>
            <a:ext cx="6347790" cy="2305880"/>
          </a:xfrm>
          <a:prstGeom prst="wav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ও শব্দ তৈরী করো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9445" y="2279374"/>
            <a:ext cx="2716695" cy="8878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630" y="3371095"/>
            <a:ext cx="2716695" cy="854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678018" y="2332383"/>
            <a:ext cx="874643" cy="834885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704523" y="3498769"/>
            <a:ext cx="861391" cy="841513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149009" y="2358888"/>
            <a:ext cx="921026" cy="854764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215270" y="3445566"/>
            <a:ext cx="954156" cy="834886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7460974" y="2332382"/>
            <a:ext cx="848139" cy="78187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500731" y="3452190"/>
            <a:ext cx="834887" cy="901147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16828" y="2305880"/>
            <a:ext cx="2281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কাষ্ঠ,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39931" y="3241287"/>
            <a:ext cx="3035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অন্দর,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endParaRPr lang="en-US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গর্ব , সর্ব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7" y="325945"/>
            <a:ext cx="1510056" cy="1469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93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303603" y="1055386"/>
            <a:ext cx="4227443" cy="1033670"/>
          </a:xfrm>
          <a:prstGeom prst="flowChartPunchedTap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8636" y="3166624"/>
            <a:ext cx="8575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 নাম লেখ 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 সম্পর্কে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করে বাক্য লেখ।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109" y="336502"/>
            <a:ext cx="2786426" cy="2471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47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9532" y="1354161"/>
            <a:ext cx="25163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323" y="2631118"/>
            <a:ext cx="78891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পাঠ্যাংশটূকু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6194" y="2711835"/>
            <a:ext cx="8228561" cy="32932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আসাদুল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বাদাঘাট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রকারী প্রাথমিক 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তাহিরপুর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sadul.islam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801804" y="598916"/>
            <a:ext cx="5730240" cy="1677477"/>
          </a:xfrm>
          <a:prstGeom prst="horizontalScroll">
            <a:avLst/>
          </a:prstGeom>
          <a:blipFill>
            <a:blip r:embed="rId2">
              <a:biLevel thresh="75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4" name="Horizontal Scroll 3"/>
          <p:cNvSpPr/>
          <p:nvPr/>
        </p:nvSpPr>
        <p:spPr>
          <a:xfrm>
            <a:off x="1351075" y="717515"/>
            <a:ext cx="2593128" cy="1030329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2413" y="2048299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6000" y="3181673"/>
            <a:ext cx="7332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পিঠাপুলি খাওয়ার ধুম পড়ে কখন?</a:t>
            </a:r>
          </a:p>
          <a:p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চাল গুড়ো করা হয় কখন?</a:t>
            </a:r>
          </a:p>
          <a:p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তোমার জানা চারটি পিঠার নাম লেখো?</a:t>
            </a:r>
          </a:p>
        </p:txBody>
      </p:sp>
    </p:spTree>
    <p:extLst>
      <p:ext uri="{BB962C8B-B14F-4D97-AF65-F5344CB8AC3E}">
        <p14:creationId xmlns:p14="http://schemas.microsoft.com/office/powerpoint/2010/main" val="30530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7466" y="2818570"/>
            <a:ext cx="9442565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শিক্ষার্থীকে খুজে বের করে </a:t>
            </a:r>
            <a:r>
              <a:rPr lang="bn-BD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পুনরায় পড়তে</a:t>
            </a:r>
            <a:r>
              <a:rPr lang="bn-BD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সহযোগীতা করব</a:t>
            </a:r>
            <a:r>
              <a:rPr lang="bn-BD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515453" y="818245"/>
            <a:ext cx="4733364" cy="1277471"/>
          </a:xfrm>
          <a:prstGeom prst="doubleWave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" y="696036"/>
            <a:ext cx="10918209" cy="5500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2904" y="2449124"/>
            <a:ext cx="6417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09" y="2220525"/>
            <a:ext cx="1885950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Flowchart: Internal Storage 7"/>
          <p:cNvSpPr/>
          <p:nvPr/>
        </p:nvSpPr>
        <p:spPr>
          <a:xfrm>
            <a:off x="2647666" y="395785"/>
            <a:ext cx="5540991" cy="1214651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1378424" y="2019869"/>
            <a:ext cx="8550684" cy="4217158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6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5852" y="2727438"/>
            <a:ext cx="10903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বাক্যে ও শব্দে ব্যবহৃত বাংলা যুক্তবর্ণের ধ্বনি শুনে মনে রাখতে পারবে।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পাঠের বিষয়ে প্রশ্ন করতে ও প্রশ্নের উত্তর দিতে পারবে।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২.৫.৩ বর্ণনামূলক বিষয় পড়তে পারবে।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পাঠে ব্যবহৃত শব্দ দিয়ে বাক্য লিখতে পারবে।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5905355" y="1037229"/>
            <a:ext cx="4234933" cy="140572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27" y="2199860"/>
            <a:ext cx="3896139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" y="2160103"/>
            <a:ext cx="3866528" cy="308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659907" y="1133061"/>
            <a:ext cx="3173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ছবিতে তোমরা কী দেখতে পাচ্ছো ?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পিঠা খেতে কেমন লাগে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মজা।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তোমাদের বাড়ীতে কে পিঠা তৈরী করেন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ঊত্তরঃ দাদী</a:t>
            </a:r>
          </a:p>
        </p:txBody>
      </p:sp>
      <p:sp>
        <p:nvSpPr>
          <p:cNvPr id="8" name="Flowchart: Card 7"/>
          <p:cNvSpPr/>
          <p:nvPr/>
        </p:nvSpPr>
        <p:spPr>
          <a:xfrm>
            <a:off x="2019870" y="368638"/>
            <a:ext cx="5813946" cy="1528846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830922" y="900751"/>
            <a:ext cx="6687403" cy="141936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497539" y="3302758"/>
            <a:ext cx="4735774" cy="1746914"/>
          </a:xfrm>
          <a:prstGeom prst="flowChartPunchedTap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 </a:t>
            </a:r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 মজার পিঠা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24" y="525002"/>
            <a:ext cx="2090085" cy="1635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2" y="644708"/>
            <a:ext cx="2418591" cy="1931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49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0"/>
            <a:ext cx="5763903" cy="5923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0675" cy="6027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3999" y="6027003"/>
            <a:ext cx="1059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শীতকালে পিঠাপুলি খাওয়ার ধুম পড়ে যায়।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45" y="-1"/>
            <a:ext cx="6378655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13345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34970" y="5885943"/>
            <a:ext cx="1004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ঢেকিতে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" y="0"/>
            <a:ext cx="5759533" cy="5843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7" y="0"/>
            <a:ext cx="6378054" cy="583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78223" y="5932940"/>
            <a:ext cx="687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 ভানার পর সেই চাল গুঁড়ো করা হয়।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6529" y="5843939"/>
            <a:ext cx="679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6341" y="5840672"/>
            <a:ext cx="6086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দিয়ে তৈরী হয় নানা ধরনের পিঠা।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9" grpId="0"/>
      <p:bldP spid="9" grpId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385</Words>
  <Application>Microsoft Office PowerPoint</Application>
  <PresentationFormat>Widescreen</PresentationFormat>
  <Paragraphs>86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Garamond</vt:lpstr>
      <vt:lpstr>NikoshBAN</vt:lpstr>
      <vt:lpstr>paTHNikoshBAN</vt:lpstr>
      <vt:lpstr>Times New Roman</vt:lpstr>
      <vt:lpstr>Trebuchet MS</vt:lpstr>
      <vt:lpstr>Wingdings</vt:lpstr>
      <vt:lpstr>Wingdings 3</vt:lpstr>
      <vt:lpstr>Office Theme</vt:lpstr>
      <vt:lpstr>Facet</vt:lpstr>
      <vt:lpstr>Organic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17</cp:revision>
  <dcterms:created xsi:type="dcterms:W3CDTF">2020-02-04T12:44:12Z</dcterms:created>
  <dcterms:modified xsi:type="dcterms:W3CDTF">2020-02-04T14:22:31Z</dcterms:modified>
</cp:coreProperties>
</file>